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3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6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7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8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9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309" r:id="rId2"/>
    <p:sldId id="317" r:id="rId3"/>
    <p:sldId id="403" r:id="rId4"/>
    <p:sldId id="332" r:id="rId5"/>
    <p:sldId id="283" r:id="rId6"/>
    <p:sldId id="386" r:id="rId7"/>
    <p:sldId id="387" r:id="rId8"/>
    <p:sldId id="391" r:id="rId9"/>
    <p:sldId id="392" r:id="rId10"/>
    <p:sldId id="393" r:id="rId11"/>
    <p:sldId id="394" r:id="rId12"/>
    <p:sldId id="395" r:id="rId13"/>
    <p:sldId id="396" r:id="rId14"/>
    <p:sldId id="397" r:id="rId15"/>
    <p:sldId id="398" r:id="rId16"/>
    <p:sldId id="399" r:id="rId17"/>
    <p:sldId id="400" r:id="rId18"/>
    <p:sldId id="401" r:id="rId19"/>
    <p:sldId id="40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9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284CD-A0D2-43DD-A889-AEE1E7B8F6E3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A8D296-479D-4210-A6AE-35922E517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864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68AF30-CC52-4D98-8D05-3E73E872A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89103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68AF30-CC52-4D98-8D05-3E73E872A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2259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68AF30-CC52-4D98-8D05-3E73E872A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41517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68AF30-CC52-4D98-8D05-3E73E872A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8536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68AF30-CC52-4D98-8D05-3E73E872A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0209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68AF30-CC52-4D98-8D05-3E73E872A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51162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68AF30-CC52-4D98-8D05-3E73E872A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8370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68AF30-CC52-4D98-8D05-3E73E872A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887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68AF30-CC52-4D98-8D05-3E73E872A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8536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Hương</a:t>
            </a:r>
            <a:r>
              <a:rPr lang="en-US" dirty="0"/>
              <a:t> </a:t>
            </a:r>
            <a:r>
              <a:rPr lang="en-US" dirty="0" err="1"/>
              <a:t>Thảo</a:t>
            </a:r>
            <a:r>
              <a:rPr lang="en-US" dirty="0"/>
              <a:t> – </a:t>
            </a:r>
            <a:r>
              <a:rPr lang="en-US" dirty="0" err="1"/>
              <a:t>Zalo</a:t>
            </a:r>
            <a:r>
              <a:rPr lang="en-US" dirty="0"/>
              <a:t> 0972115126. </a:t>
            </a:r>
            <a:r>
              <a:rPr lang="en-US" dirty="0" err="1"/>
              <a:t>Các</a:t>
            </a:r>
            <a:r>
              <a:rPr lang="en-US" dirty="0"/>
              <a:t> nick </a:t>
            </a:r>
            <a:r>
              <a:rPr lang="en-US" dirty="0" err="1"/>
              <a:t>khác</a:t>
            </a:r>
            <a:r>
              <a:rPr lang="en-US" dirty="0"/>
              <a:t> </a:t>
            </a:r>
            <a:r>
              <a:rPr lang="en-US" dirty="0" err="1"/>
              <a:t>đều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giả</a:t>
            </a:r>
            <a:r>
              <a:rPr lang="en-US" dirty="0"/>
              <a:t> </a:t>
            </a:r>
            <a:r>
              <a:rPr lang="en-US" dirty="0" err="1"/>
              <a:t>mạo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68AF30-CC52-4D98-8D05-3E73E872AA2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5015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53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826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2475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177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406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6452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2134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091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3576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9920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09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40428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473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661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501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253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137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702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419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310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FC6CE378-18B5-B837-6987-399E5F8C2992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3111" y="238751"/>
            <a:ext cx="1537498" cy="153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673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5" Type="http://schemas.openxmlformats.org/officeDocument/2006/relationships/tags" Target="../tags/tag5.xml"/><Relationship Id="rId10" Type="http://schemas.openxmlformats.org/officeDocument/2006/relationships/image" Target="../media/image4.png"/><Relationship Id="rId4" Type="http://schemas.openxmlformats.org/officeDocument/2006/relationships/tags" Target="../tags/tag4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4.xml"/><Relationship Id="rId7" Type="http://schemas.openxmlformats.org/officeDocument/2006/relationships/image" Target="../media/image2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8.png"/><Relationship Id="rId5" Type="http://schemas.openxmlformats.org/officeDocument/2006/relationships/tags" Target="../tags/tag36.xml"/><Relationship Id="rId10" Type="http://schemas.openxmlformats.org/officeDocument/2006/relationships/image" Target="../media/image5.png"/><Relationship Id="rId4" Type="http://schemas.openxmlformats.org/officeDocument/2006/relationships/tags" Target="../tags/tag35.xml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1.gif"/><Relationship Id="rId3" Type="http://schemas.openxmlformats.org/officeDocument/2006/relationships/tags" Target="../tags/tag39.xml"/><Relationship Id="rId7" Type="http://schemas.openxmlformats.org/officeDocument/2006/relationships/image" Target="../media/image2.png"/><Relationship Id="rId12" Type="http://schemas.openxmlformats.org/officeDocument/2006/relationships/image" Target="../media/image20.gif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19.gif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4" Type="http://schemas.openxmlformats.org/officeDocument/2006/relationships/tags" Target="../tags/tag40.xml"/><Relationship Id="rId9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1.gif"/><Relationship Id="rId3" Type="http://schemas.openxmlformats.org/officeDocument/2006/relationships/tags" Target="../tags/tag43.xml"/><Relationship Id="rId7" Type="http://schemas.openxmlformats.org/officeDocument/2006/relationships/image" Target="../media/image2.png"/><Relationship Id="rId12" Type="http://schemas.openxmlformats.org/officeDocument/2006/relationships/image" Target="../media/image20.gif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19.gif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4" Type="http://schemas.openxmlformats.org/officeDocument/2006/relationships/tags" Target="../tags/tag44.xml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tags" Target="../tags/tag47.xml"/><Relationship Id="rId7" Type="http://schemas.openxmlformats.org/officeDocument/2006/relationships/image" Target="../media/image2.png"/><Relationship Id="rId12" Type="http://schemas.openxmlformats.org/officeDocument/2006/relationships/image" Target="../media/image23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4" Type="http://schemas.openxmlformats.org/officeDocument/2006/relationships/tags" Target="../tags/tag48.xml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51.xml"/><Relationship Id="rId7" Type="http://schemas.openxmlformats.org/officeDocument/2006/relationships/image" Target="../media/image2.png"/><Relationship Id="rId12" Type="http://schemas.openxmlformats.org/officeDocument/2006/relationships/image" Target="../media/image22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notesSlide" Target="../notesSlides/notesSlide9.xml"/><Relationship Id="rId11" Type="http://schemas.openxmlformats.org/officeDocument/2006/relationships/image" Target="../media/image28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4" Type="http://schemas.openxmlformats.org/officeDocument/2006/relationships/tags" Target="../tags/tag52.xml"/><Relationship Id="rId9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3.wdp"/><Relationship Id="rId3" Type="http://schemas.openxmlformats.org/officeDocument/2006/relationships/tags" Target="../tags/tag55.xml"/><Relationship Id="rId7" Type="http://schemas.openxmlformats.org/officeDocument/2006/relationships/image" Target="../media/image2.png"/><Relationship Id="rId12" Type="http://schemas.openxmlformats.org/officeDocument/2006/relationships/image" Target="../media/image23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notesSlide" Target="../notesSlides/notesSlide10.xml"/><Relationship Id="rId11" Type="http://schemas.openxmlformats.org/officeDocument/2006/relationships/image" Target="../media/image22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4" Type="http://schemas.openxmlformats.org/officeDocument/2006/relationships/tags" Target="../tags/tag56.xml"/><Relationship Id="rId9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.xml"/><Relationship Id="rId7" Type="http://schemas.openxmlformats.org/officeDocument/2006/relationships/image" Target="../media/image2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7.png"/><Relationship Id="rId5" Type="http://schemas.openxmlformats.org/officeDocument/2006/relationships/tags" Target="../tags/tag10.xml"/><Relationship Id="rId10" Type="http://schemas.openxmlformats.org/officeDocument/2006/relationships/image" Target="../media/image5.png"/><Relationship Id="rId4" Type="http://schemas.openxmlformats.org/officeDocument/2006/relationships/tags" Target="../tags/tag9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3.xml"/><Relationship Id="rId7" Type="http://schemas.openxmlformats.org/officeDocument/2006/relationships/image" Target="../media/image2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2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4" Type="http://schemas.openxmlformats.org/officeDocument/2006/relationships/tags" Target="../tags/tag14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7.xml"/><Relationship Id="rId7" Type="http://schemas.openxmlformats.org/officeDocument/2006/relationships/image" Target="../media/image2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12.png"/><Relationship Id="rId5" Type="http://schemas.openxmlformats.org/officeDocument/2006/relationships/tags" Target="../tags/tag19.xml"/><Relationship Id="rId10" Type="http://schemas.openxmlformats.org/officeDocument/2006/relationships/image" Target="../media/image5.png"/><Relationship Id="rId4" Type="http://schemas.openxmlformats.org/officeDocument/2006/relationships/tags" Target="../tags/tag18.xml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2.xml"/><Relationship Id="rId7" Type="http://schemas.openxmlformats.org/officeDocument/2006/relationships/image" Target="../media/image2.png"/><Relationship Id="rId12" Type="http://schemas.openxmlformats.org/officeDocument/2006/relationships/image" Target="../media/image14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3.xml"/><Relationship Id="rId11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4" Type="http://schemas.openxmlformats.org/officeDocument/2006/relationships/tags" Target="../tags/tag23.xm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6.png"/><Relationship Id="rId3" Type="http://schemas.openxmlformats.org/officeDocument/2006/relationships/tags" Target="../tags/tag26.xml"/><Relationship Id="rId7" Type="http://schemas.openxmlformats.org/officeDocument/2006/relationships/image" Target="../media/image2.png"/><Relationship Id="rId12" Type="http://schemas.microsoft.com/office/2007/relationships/hdphoto" Target="../media/hdphoto1.wdp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4.xml"/><Relationship Id="rId11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4" Type="http://schemas.openxmlformats.org/officeDocument/2006/relationships/tags" Target="../tags/tag27.xml"/><Relationship Id="rId9" Type="http://schemas.openxmlformats.org/officeDocument/2006/relationships/image" Target="../media/image3.png"/><Relationship Id="rId1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7.png"/><Relationship Id="rId3" Type="http://schemas.openxmlformats.org/officeDocument/2006/relationships/tags" Target="../tags/tag30.xml"/><Relationship Id="rId7" Type="http://schemas.openxmlformats.org/officeDocument/2006/relationships/image" Target="../media/image2.png"/><Relationship Id="rId12" Type="http://schemas.microsoft.com/office/2007/relationships/hdphoto" Target="../media/hdphoto1.wdp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15.png"/><Relationship Id="rId5" Type="http://schemas.openxmlformats.org/officeDocument/2006/relationships/slideLayout" Target="../slideLayouts/slideLayout2.xml"/><Relationship Id="rId15" Type="http://schemas.microsoft.com/office/2007/relationships/hdphoto" Target="../media/hdphoto2.wdp"/><Relationship Id="rId10" Type="http://schemas.openxmlformats.org/officeDocument/2006/relationships/image" Target="../media/image4.png"/><Relationship Id="rId4" Type="http://schemas.openxmlformats.org/officeDocument/2006/relationships/tags" Target="../tags/tag31.xml"/><Relationship Id="rId9" Type="http://schemas.openxmlformats.org/officeDocument/2006/relationships/image" Target="../media/image3.png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DF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组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 rot="16200000" flipH="1">
            <a:off x="2668270" y="-2667000"/>
            <a:ext cx="6856730" cy="121920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-6985" y="7620"/>
            <a:ext cx="12198985" cy="6822440"/>
            <a:chOff x="-11" y="12"/>
            <a:chExt cx="19211" cy="10744"/>
          </a:xfrm>
        </p:grpSpPr>
        <p:pic>
          <p:nvPicPr>
            <p:cNvPr id="30" name="图片 29" descr="组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9"/>
            <a:srcRect t="53912"/>
            <a:stretch>
              <a:fillRect/>
            </a:stretch>
          </p:blipFill>
          <p:spPr>
            <a:xfrm>
              <a:off x="0" y="2432"/>
              <a:ext cx="6882" cy="8301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-11" y="12"/>
              <a:ext cx="19211" cy="10745"/>
              <a:chOff x="-11" y="12"/>
              <a:chExt cx="19211" cy="10745"/>
            </a:xfrm>
          </p:grpSpPr>
          <p:pic>
            <p:nvPicPr>
              <p:cNvPr id="32" name="图片 31" descr="图层 79 副本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>
                <a:off x="12362" y="6131"/>
                <a:ext cx="6839" cy="4626"/>
              </a:xfrm>
              <a:prstGeom prst="rect">
                <a:avLst/>
              </a:prstGeom>
            </p:spPr>
          </p:pic>
          <p:pic>
            <p:nvPicPr>
              <p:cNvPr id="34" name="图片 33" descr="图层 79 副本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10"/>
              <a:stretch>
                <a:fillRect/>
              </a:stretch>
            </p:blipFill>
            <p:spPr>
              <a:xfrm flipH="1" flipV="1">
                <a:off x="-11" y="12"/>
                <a:ext cx="6839" cy="4626"/>
              </a:xfrm>
              <a:prstGeom prst="rect">
                <a:avLst/>
              </a:prstGeom>
            </p:spPr>
          </p:pic>
        </p:grpSp>
        <p:pic>
          <p:nvPicPr>
            <p:cNvPr id="35" name="图片 34" descr="组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/>
            <a:srcRect t="53912"/>
            <a:stretch>
              <a:fillRect/>
            </a:stretch>
          </p:blipFill>
          <p:spPr>
            <a:xfrm flipH="1" flipV="1">
              <a:off x="12318" y="12"/>
              <a:ext cx="6882" cy="8301"/>
            </a:xfrm>
            <a:prstGeom prst="rect">
              <a:avLst/>
            </a:prstGeom>
          </p:spPr>
        </p:pic>
      </p:grpSp>
      <p:pic>
        <p:nvPicPr>
          <p:cNvPr id="43" name="图片 42" descr="组 8"/>
          <p:cNvPicPr>
            <a:picLocks noChangeAspect="1"/>
          </p:cNvPicPr>
          <p:nvPr/>
        </p:nvPicPr>
        <p:blipFill>
          <a:blip r:embed="rId11"/>
          <a:srcRect t="13066" r="-2559" b="-947"/>
          <a:stretch>
            <a:fillRect/>
          </a:stretch>
        </p:blipFill>
        <p:spPr>
          <a:xfrm>
            <a:off x="881380" y="567055"/>
            <a:ext cx="3075940" cy="3053715"/>
          </a:xfrm>
          <a:prstGeom prst="ellipse">
            <a:avLst/>
          </a:prstGeom>
        </p:spPr>
      </p:pic>
      <p:pic>
        <p:nvPicPr>
          <p:cNvPr id="5" name="Picture 4" descr="A red and green text on a black background&#10;&#10;AI-generated content may be incorrect.">
            <a:extLst>
              <a:ext uri="{FF2B5EF4-FFF2-40B4-BE49-F238E27FC236}">
                <a16:creationId xmlns:a16="http://schemas.microsoft.com/office/drawing/2014/main" id="{2A25DCEC-8A94-5481-0A16-966A22BCDF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030" y="1112279"/>
            <a:ext cx="7200000" cy="55478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DF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组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rot="16200000" flipH="1">
            <a:off x="2668270" y="-2667000"/>
            <a:ext cx="6856730" cy="121920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-6985" y="7620"/>
            <a:ext cx="12198985" cy="6822440"/>
            <a:chOff x="-11" y="12"/>
            <a:chExt cx="19211" cy="10744"/>
          </a:xfrm>
        </p:grpSpPr>
        <p:pic>
          <p:nvPicPr>
            <p:cNvPr id="30" name="图片 29" descr="组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/>
            <a:srcRect t="53912"/>
            <a:stretch>
              <a:fillRect/>
            </a:stretch>
          </p:blipFill>
          <p:spPr>
            <a:xfrm>
              <a:off x="0" y="2432"/>
              <a:ext cx="6882" cy="8301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-11" y="12"/>
              <a:ext cx="19211" cy="10745"/>
              <a:chOff x="-11" y="12"/>
              <a:chExt cx="19211" cy="10745"/>
            </a:xfrm>
          </p:grpSpPr>
          <p:pic>
            <p:nvPicPr>
              <p:cNvPr id="32" name="图片 31" descr="图层 79 副本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>
                <a:off x="12362" y="6131"/>
                <a:ext cx="6839" cy="4626"/>
              </a:xfrm>
              <a:prstGeom prst="rect">
                <a:avLst/>
              </a:prstGeom>
            </p:spPr>
          </p:pic>
          <p:pic>
            <p:nvPicPr>
              <p:cNvPr id="34" name="图片 33" descr="图层 79 副本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 flipH="1" flipV="1">
                <a:off x="-11" y="12"/>
                <a:ext cx="6839" cy="4626"/>
              </a:xfrm>
              <a:prstGeom prst="rect">
                <a:avLst/>
              </a:prstGeom>
            </p:spPr>
          </p:pic>
        </p:grpSp>
        <p:pic>
          <p:nvPicPr>
            <p:cNvPr id="35" name="图片 34" descr="组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/>
            <a:srcRect t="53912"/>
            <a:stretch>
              <a:fillRect/>
            </a:stretch>
          </p:blipFill>
          <p:spPr>
            <a:xfrm flipH="1" flipV="1">
              <a:off x="12318" y="12"/>
              <a:ext cx="6882" cy="8301"/>
            </a:xfrm>
            <a:prstGeom prst="rect">
              <a:avLst/>
            </a:prstGeom>
          </p:spPr>
        </p:pic>
      </p:grpSp>
      <p:pic>
        <p:nvPicPr>
          <p:cNvPr id="43" name="图片 42" descr="组 8"/>
          <p:cNvPicPr>
            <a:picLocks noChangeAspect="1"/>
          </p:cNvPicPr>
          <p:nvPr/>
        </p:nvPicPr>
        <p:blipFill>
          <a:blip r:embed="rId10"/>
          <a:srcRect t="13066" r="-2559" b="-947"/>
          <a:stretch>
            <a:fillRect/>
          </a:stretch>
        </p:blipFill>
        <p:spPr>
          <a:xfrm>
            <a:off x="9116060" y="3605530"/>
            <a:ext cx="3075940" cy="3053715"/>
          </a:xfrm>
          <a:prstGeom prst="ellipse">
            <a:avLst/>
          </a:prstGeom>
        </p:spPr>
      </p:pic>
      <p:pic>
        <p:nvPicPr>
          <p:cNvPr id="4" name="Picture 3" descr="A green and red text on a black background&#10;&#10;AI-generated content may be incorrect.">
            <a:extLst>
              <a:ext uri="{FF2B5EF4-FFF2-40B4-BE49-F238E27FC236}">
                <a16:creationId xmlns:a16="http://schemas.microsoft.com/office/drawing/2014/main" id="{C0570EF2-6F35-FA7D-63C0-75AF55FCF9D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728" y="647449"/>
            <a:ext cx="7193903" cy="579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64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6045" y="0"/>
            <a:ext cx="12390120" cy="6857365"/>
            <a:chOff x="-167" y="0"/>
            <a:chExt cx="19512" cy="10799"/>
          </a:xfrm>
        </p:grpSpPr>
        <p:pic>
          <p:nvPicPr>
            <p:cNvPr id="3" name="图片 2" descr="组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 flipH="1">
              <a:off x="4202" y="-4200"/>
              <a:ext cx="10798" cy="19200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-167" y="0"/>
              <a:ext cx="19512" cy="4812"/>
              <a:chOff x="-167" y="0"/>
              <a:chExt cx="19512" cy="4812"/>
            </a:xfrm>
          </p:grpSpPr>
          <p:pic>
            <p:nvPicPr>
              <p:cNvPr id="43" name="图片 42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11059" y="0"/>
                <a:ext cx="8286" cy="4812"/>
              </a:xfrm>
              <a:prstGeom prst="rect">
                <a:avLst/>
              </a:prstGeom>
            </p:spPr>
          </p:pic>
          <p:pic>
            <p:nvPicPr>
              <p:cNvPr id="41" name="图片 40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167" y="0"/>
                <a:ext cx="8286" cy="4812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-11" y="12"/>
              <a:ext cx="19211" cy="10744"/>
              <a:chOff x="-11" y="12"/>
              <a:chExt cx="19211" cy="10744"/>
            </a:xfrm>
          </p:grpSpPr>
          <p:pic>
            <p:nvPicPr>
              <p:cNvPr id="30" name="图片 29" descr="组 9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>
                <a:off x="0" y="2432"/>
                <a:ext cx="6882" cy="8301"/>
              </a:xfrm>
              <a:prstGeom prst="rect">
                <a:avLst/>
              </a:prstGeom>
            </p:spPr>
          </p:pic>
          <p:grpSp>
            <p:nvGrpSpPr>
              <p:cNvPr id="31" name="组合 30"/>
              <p:cNvGrpSpPr/>
              <p:nvPr/>
            </p:nvGrpSpPr>
            <p:grpSpPr>
              <a:xfrm>
                <a:off x="-11" y="12"/>
                <a:ext cx="19211" cy="10745"/>
                <a:chOff x="-11" y="12"/>
                <a:chExt cx="19211" cy="10745"/>
              </a:xfrm>
            </p:grpSpPr>
            <p:pic>
              <p:nvPicPr>
                <p:cNvPr id="32" name="图片 31" descr="图层 79 副本"/>
                <p:cNvPicPr>
                  <a:picLocks noChangeAspect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362" y="6131"/>
                  <a:ext cx="6839" cy="4626"/>
                </a:xfrm>
                <a:prstGeom prst="rect">
                  <a:avLst/>
                </a:prstGeom>
              </p:spPr>
            </p:pic>
            <p:pic>
              <p:nvPicPr>
                <p:cNvPr id="12" name="图片 11" descr="图层 79 副本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 flipH="1" flipV="1">
                  <a:off x="-11" y="12"/>
                  <a:ext cx="6839" cy="4626"/>
                </a:xfrm>
                <a:prstGeom prst="rect">
                  <a:avLst/>
                </a:prstGeom>
              </p:spPr>
            </p:pic>
          </p:grpSp>
          <p:pic>
            <p:nvPicPr>
              <p:cNvPr id="35" name="图片 34" descr="组 9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 flipH="1" flipV="1">
                <a:off x="12318" y="12"/>
                <a:ext cx="6882" cy="8301"/>
              </a:xfrm>
              <a:prstGeom prst="rect">
                <a:avLst/>
              </a:prstGeom>
            </p:spPr>
          </p:pic>
        </p:grpSp>
        <p:sp>
          <p:nvSpPr>
            <p:cNvPr id="2" name="矩形 1"/>
            <p:cNvSpPr/>
            <p:nvPr/>
          </p:nvSpPr>
          <p:spPr>
            <a:xfrm>
              <a:off x="194" y="550"/>
              <a:ext cx="18785" cy="9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0号-白鸽天行体" panose="00000500000000000000" charset="-122"/>
                <a:ea typeface="字魂50号-白鸽天行体" panose="00000500000000000000" charset="-122"/>
                <a:cs typeface="+mn-cs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25B2F8E4-9496-DB27-286C-5110EB6FA2D8}"/>
              </a:ext>
            </a:extLst>
          </p:cNvPr>
          <p:cNvSpPr/>
          <p:nvPr/>
        </p:nvSpPr>
        <p:spPr>
          <a:xfrm>
            <a:off x="1209675" y="95251"/>
            <a:ext cx="9715500" cy="7524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600" b="1" dirty="0" err="1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Việc</a:t>
            </a:r>
            <a:r>
              <a:rPr lang="en-US" sz="3600" b="1" dirty="0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3600" b="1" dirty="0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sau</a:t>
            </a:r>
            <a:r>
              <a:rPr lang="en-US" sz="3600" b="1" dirty="0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đây</a:t>
            </a:r>
            <a:r>
              <a:rPr lang="en-US" sz="3600" b="1" dirty="0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600" b="1" dirty="0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3600" b="1" dirty="0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3600" b="1" dirty="0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nên</a:t>
            </a:r>
            <a:r>
              <a:rPr lang="en-US" sz="3600" b="1" dirty="0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600" b="1" dirty="0" err="1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làm</a:t>
            </a:r>
            <a:r>
              <a:rPr lang="en-US" sz="3600" b="1" dirty="0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kumimoji="0" lang="en-US" sz="3600" b="1" i="1" u="none" strike="noStrike" kern="1200" cap="none" spc="0" normalizeH="0" baseline="0" noProof="0" dirty="0">
              <a:ln w="0"/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5" name="Hình ảnh 5">
            <a:extLst>
              <a:ext uri="{FF2B5EF4-FFF2-40B4-BE49-F238E27FC236}">
                <a16:creationId xmlns:a16="http://schemas.microsoft.com/office/drawing/2014/main" id="{763402B8-C8CD-C6FB-951C-3ED6B6DE5DB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1769427"/>
            <a:ext cx="3293840" cy="3916998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FDC3F8CD-3666-FBBF-FC24-F9EB18E685C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5275" y="1787611"/>
            <a:ext cx="3278549" cy="3898814"/>
          </a:xfrm>
          <a:prstGeom prst="rect">
            <a:avLst/>
          </a:prstGeom>
        </p:spPr>
      </p:pic>
      <p:pic>
        <p:nvPicPr>
          <p:cNvPr id="9" name="Hình ảnh 8" descr="Ảnh có chứa văn bản&#10;&#10;Mô tả được tạo tự động">
            <a:extLst>
              <a:ext uri="{FF2B5EF4-FFF2-40B4-BE49-F238E27FC236}">
                <a16:creationId xmlns:a16="http://schemas.microsoft.com/office/drawing/2014/main" id="{67730ABC-C9A0-A210-CAC5-48FC876BB6B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4325" y="1854285"/>
            <a:ext cx="3270540" cy="388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5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6045" y="0"/>
            <a:ext cx="12390120" cy="6857365"/>
            <a:chOff x="-167" y="0"/>
            <a:chExt cx="19512" cy="10799"/>
          </a:xfrm>
        </p:grpSpPr>
        <p:pic>
          <p:nvPicPr>
            <p:cNvPr id="3" name="图片 2" descr="组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 flipH="1">
              <a:off x="4202" y="-4200"/>
              <a:ext cx="10798" cy="19200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-167" y="0"/>
              <a:ext cx="19512" cy="4812"/>
              <a:chOff x="-167" y="0"/>
              <a:chExt cx="19512" cy="4812"/>
            </a:xfrm>
          </p:grpSpPr>
          <p:pic>
            <p:nvPicPr>
              <p:cNvPr id="43" name="图片 42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11059" y="0"/>
                <a:ext cx="8286" cy="4812"/>
              </a:xfrm>
              <a:prstGeom prst="rect">
                <a:avLst/>
              </a:prstGeom>
            </p:spPr>
          </p:pic>
          <p:pic>
            <p:nvPicPr>
              <p:cNvPr id="41" name="图片 40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167" y="0"/>
                <a:ext cx="8286" cy="4812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-11" y="12"/>
              <a:ext cx="19211" cy="10744"/>
              <a:chOff x="-11" y="12"/>
              <a:chExt cx="19211" cy="10744"/>
            </a:xfrm>
          </p:grpSpPr>
          <p:pic>
            <p:nvPicPr>
              <p:cNvPr id="30" name="图片 29" descr="组 9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>
                <a:off x="0" y="2432"/>
                <a:ext cx="6882" cy="8301"/>
              </a:xfrm>
              <a:prstGeom prst="rect">
                <a:avLst/>
              </a:prstGeom>
            </p:spPr>
          </p:pic>
          <p:grpSp>
            <p:nvGrpSpPr>
              <p:cNvPr id="31" name="组合 30"/>
              <p:cNvGrpSpPr/>
              <p:nvPr/>
            </p:nvGrpSpPr>
            <p:grpSpPr>
              <a:xfrm>
                <a:off x="-11" y="12"/>
                <a:ext cx="19211" cy="10745"/>
                <a:chOff x="-11" y="12"/>
                <a:chExt cx="19211" cy="10745"/>
              </a:xfrm>
            </p:grpSpPr>
            <p:pic>
              <p:nvPicPr>
                <p:cNvPr id="32" name="图片 31" descr="图层 79 副本"/>
                <p:cNvPicPr>
                  <a:picLocks noChangeAspect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362" y="6131"/>
                  <a:ext cx="6839" cy="4626"/>
                </a:xfrm>
                <a:prstGeom prst="rect">
                  <a:avLst/>
                </a:prstGeom>
              </p:spPr>
            </p:pic>
            <p:pic>
              <p:nvPicPr>
                <p:cNvPr id="12" name="图片 11" descr="图层 79 副本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 flipH="1" flipV="1">
                  <a:off x="-11" y="12"/>
                  <a:ext cx="6839" cy="4626"/>
                </a:xfrm>
                <a:prstGeom prst="rect">
                  <a:avLst/>
                </a:prstGeom>
              </p:spPr>
            </p:pic>
          </p:grpSp>
          <p:pic>
            <p:nvPicPr>
              <p:cNvPr id="35" name="图片 34" descr="组 9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 flipH="1" flipV="1">
                <a:off x="12318" y="12"/>
                <a:ext cx="6882" cy="8301"/>
              </a:xfrm>
              <a:prstGeom prst="rect">
                <a:avLst/>
              </a:prstGeom>
            </p:spPr>
          </p:pic>
        </p:grpSp>
        <p:sp>
          <p:nvSpPr>
            <p:cNvPr id="2" name="矩形 1"/>
            <p:cNvSpPr/>
            <p:nvPr/>
          </p:nvSpPr>
          <p:spPr>
            <a:xfrm>
              <a:off x="194" y="550"/>
              <a:ext cx="18785" cy="9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0号-白鸽天行体" panose="00000500000000000000" charset="-122"/>
                <a:ea typeface="字魂50号-白鸽天行体" panose="00000500000000000000" charset="-122"/>
                <a:cs typeface="+mn-cs"/>
              </a:endParaRPr>
            </a:p>
          </p:txBody>
        </p:sp>
      </p:grpSp>
      <p:sp>
        <p:nvSpPr>
          <p:cNvPr id="6" name="Mũi tên: Phải Có Khía 2">
            <a:extLst>
              <a:ext uri="{FF2B5EF4-FFF2-40B4-BE49-F238E27FC236}">
                <a16:creationId xmlns:a16="http://schemas.microsoft.com/office/drawing/2014/main" id="{E7F24E13-D66C-1257-ED67-36919D9BEB29}"/>
              </a:ext>
            </a:extLst>
          </p:cNvPr>
          <p:cNvSpPr/>
          <p:nvPr/>
        </p:nvSpPr>
        <p:spPr>
          <a:xfrm>
            <a:off x="590550" y="733425"/>
            <a:ext cx="2628900" cy="1524000"/>
          </a:xfrm>
          <a:prstGeom prst="notch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NÊN LÀM</a:t>
            </a:r>
          </a:p>
        </p:txBody>
      </p:sp>
      <p:pic>
        <p:nvPicPr>
          <p:cNvPr id="7" name="Hình ảnh 5">
            <a:extLst>
              <a:ext uri="{FF2B5EF4-FFF2-40B4-BE49-F238E27FC236}">
                <a16:creationId xmlns:a16="http://schemas.microsoft.com/office/drawing/2014/main" id="{8151D738-20AF-4010-7AD9-330688D0EAE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3275" y="321627"/>
            <a:ext cx="2556951" cy="3040698"/>
          </a:xfrm>
          <a:prstGeom prst="rect">
            <a:avLst/>
          </a:prstGeom>
        </p:spPr>
      </p:pic>
      <p:sp>
        <p:nvSpPr>
          <p:cNvPr id="10" name="Mũi tên: Phải Có Khía 6">
            <a:extLst>
              <a:ext uri="{FF2B5EF4-FFF2-40B4-BE49-F238E27FC236}">
                <a16:creationId xmlns:a16="http://schemas.microsoft.com/office/drawing/2014/main" id="{49247366-6DD9-BB9C-C54D-F2FBFBE123D6}"/>
              </a:ext>
            </a:extLst>
          </p:cNvPr>
          <p:cNvSpPr/>
          <p:nvPr/>
        </p:nvSpPr>
        <p:spPr>
          <a:xfrm>
            <a:off x="647700" y="4419600"/>
            <a:ext cx="2743200" cy="1676400"/>
          </a:xfrm>
          <a:prstGeom prst="notched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 NÊN LÀM</a:t>
            </a:r>
          </a:p>
        </p:txBody>
      </p:sp>
      <p:pic>
        <p:nvPicPr>
          <p:cNvPr id="11" name="Hình ảnh 7">
            <a:extLst>
              <a:ext uri="{FF2B5EF4-FFF2-40B4-BE49-F238E27FC236}">
                <a16:creationId xmlns:a16="http://schemas.microsoft.com/office/drawing/2014/main" id="{A21469A7-2988-84AC-A205-9075AEE6A25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076" y="3683086"/>
            <a:ext cx="2247900" cy="2673178"/>
          </a:xfrm>
          <a:prstGeom prst="rect">
            <a:avLst/>
          </a:prstGeom>
        </p:spPr>
      </p:pic>
      <p:pic>
        <p:nvPicPr>
          <p:cNvPr id="14" name="Hình ảnh 8" descr="Ảnh có chứa văn bản&#10;&#10;Mô tả được tạo tự động">
            <a:extLst>
              <a:ext uri="{FF2B5EF4-FFF2-40B4-BE49-F238E27FC236}">
                <a16:creationId xmlns:a16="http://schemas.microsoft.com/office/drawing/2014/main" id="{F3D7B675-DE5C-4188-68F6-5183F1504BA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975" y="3711661"/>
            <a:ext cx="2247901" cy="267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29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6045" y="0"/>
            <a:ext cx="12390120" cy="6857365"/>
            <a:chOff x="-167" y="0"/>
            <a:chExt cx="19512" cy="10799"/>
          </a:xfrm>
        </p:grpSpPr>
        <p:pic>
          <p:nvPicPr>
            <p:cNvPr id="3" name="图片 2" descr="组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 flipH="1">
              <a:off x="4202" y="-4200"/>
              <a:ext cx="10798" cy="19200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-167" y="0"/>
              <a:ext cx="19512" cy="4812"/>
              <a:chOff x="-167" y="0"/>
              <a:chExt cx="19512" cy="4812"/>
            </a:xfrm>
          </p:grpSpPr>
          <p:pic>
            <p:nvPicPr>
              <p:cNvPr id="43" name="图片 42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11059" y="0"/>
                <a:ext cx="8286" cy="4812"/>
              </a:xfrm>
              <a:prstGeom prst="rect">
                <a:avLst/>
              </a:prstGeom>
            </p:spPr>
          </p:pic>
          <p:pic>
            <p:nvPicPr>
              <p:cNvPr id="41" name="图片 40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167" y="0"/>
                <a:ext cx="8286" cy="4812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-11" y="12"/>
              <a:ext cx="19211" cy="10744"/>
              <a:chOff x="-11" y="12"/>
              <a:chExt cx="19211" cy="10744"/>
            </a:xfrm>
          </p:grpSpPr>
          <p:pic>
            <p:nvPicPr>
              <p:cNvPr id="30" name="图片 29" descr="组 9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>
                <a:off x="0" y="2432"/>
                <a:ext cx="6882" cy="8301"/>
              </a:xfrm>
              <a:prstGeom prst="rect">
                <a:avLst/>
              </a:prstGeom>
            </p:spPr>
          </p:pic>
          <p:grpSp>
            <p:nvGrpSpPr>
              <p:cNvPr id="31" name="组合 30"/>
              <p:cNvGrpSpPr/>
              <p:nvPr/>
            </p:nvGrpSpPr>
            <p:grpSpPr>
              <a:xfrm>
                <a:off x="-11" y="12"/>
                <a:ext cx="19211" cy="10745"/>
                <a:chOff x="-11" y="12"/>
                <a:chExt cx="19211" cy="10745"/>
              </a:xfrm>
            </p:grpSpPr>
            <p:pic>
              <p:nvPicPr>
                <p:cNvPr id="32" name="图片 31" descr="图层 79 副本"/>
                <p:cNvPicPr>
                  <a:picLocks noChangeAspect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362" y="6131"/>
                  <a:ext cx="6839" cy="4626"/>
                </a:xfrm>
                <a:prstGeom prst="rect">
                  <a:avLst/>
                </a:prstGeom>
              </p:spPr>
            </p:pic>
            <p:pic>
              <p:nvPicPr>
                <p:cNvPr id="12" name="图片 11" descr="图层 79 副本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 flipH="1" flipV="1">
                  <a:off x="-11" y="12"/>
                  <a:ext cx="6839" cy="4626"/>
                </a:xfrm>
                <a:prstGeom prst="rect">
                  <a:avLst/>
                </a:prstGeom>
              </p:spPr>
            </p:pic>
          </p:grpSp>
          <p:pic>
            <p:nvPicPr>
              <p:cNvPr id="35" name="图片 34" descr="组 9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 flipH="1" flipV="1">
                <a:off x="12318" y="12"/>
                <a:ext cx="6882" cy="8301"/>
              </a:xfrm>
              <a:prstGeom prst="rect">
                <a:avLst/>
              </a:prstGeom>
            </p:spPr>
          </p:pic>
        </p:grpSp>
        <p:sp>
          <p:nvSpPr>
            <p:cNvPr id="2" name="矩形 1"/>
            <p:cNvSpPr/>
            <p:nvPr/>
          </p:nvSpPr>
          <p:spPr>
            <a:xfrm>
              <a:off x="194" y="550"/>
              <a:ext cx="18785" cy="9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0号-白鸽天行体" panose="00000500000000000000" charset="-122"/>
                <a:ea typeface="字魂50号-白鸽天行体" panose="00000500000000000000" charset="-122"/>
                <a:cs typeface="+mn-cs"/>
              </a:endParaRPr>
            </a:p>
          </p:txBody>
        </p:sp>
      </p:grpSp>
      <p:pic>
        <p:nvPicPr>
          <p:cNvPr id="5" name="Content Placeholder 12">
            <a:extLst>
              <a:ext uri="{FF2B5EF4-FFF2-40B4-BE49-F238E27FC236}">
                <a16:creationId xmlns:a16="http://schemas.microsoft.com/office/drawing/2014/main" id="{F0D29067-C81F-D76C-2841-D57A79DBD2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46" y="1285875"/>
            <a:ext cx="10644740" cy="2333625"/>
          </a:xfrm>
          <a:prstGeom prst="rect">
            <a:avLst/>
          </a:prstGeom>
        </p:spPr>
      </p:pic>
      <p:sp>
        <p:nvSpPr>
          <p:cNvPr id="6" name="文本框 34">
            <a:extLst>
              <a:ext uri="{FF2B5EF4-FFF2-40B4-BE49-F238E27FC236}">
                <a16:creationId xmlns:a16="http://schemas.microsoft.com/office/drawing/2014/main" id="{0B42FD9A-7E64-0D2B-7C61-2ACB6E0AF7E1}"/>
              </a:ext>
            </a:extLst>
          </p:cNvPr>
          <p:cNvSpPr txBox="1"/>
          <p:nvPr/>
        </p:nvSpPr>
        <p:spPr>
          <a:xfrm>
            <a:off x="1133764" y="1596228"/>
            <a:ext cx="1014025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Kể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tên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những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việc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em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đã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làm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để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chăm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sóc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và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bảo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vệ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45B287-AE6F-268F-97BC-65C9F59596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450" b="89573" l="3555" r="95261">
                        <a14:foregroundMark x1="18009" y1="37204" x2="24645" y2="49052"/>
                        <a14:foregroundMark x1="31517" y1="38389" x2="41943" y2="45261"/>
                        <a14:foregroundMark x1="30806" y1="65640" x2="29858" y2="763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4" y="3203165"/>
            <a:ext cx="3654835" cy="3654835"/>
          </a:xfrm>
          <a:prstGeom prst="rect">
            <a:avLst/>
          </a:prstGeom>
        </p:spPr>
      </p:pic>
      <p:sp>
        <p:nvSpPr>
          <p:cNvPr id="4" name="Hình chữ nhật 2">
            <a:extLst>
              <a:ext uri="{FF2B5EF4-FFF2-40B4-BE49-F238E27FC236}">
                <a16:creationId xmlns:a16="http://schemas.microsoft.com/office/drawing/2014/main" id="{8AFDC2F5-D63F-D7C1-12B8-13A2CE45CDF8}"/>
              </a:ext>
            </a:extLst>
          </p:cNvPr>
          <p:cNvSpPr/>
          <p:nvPr/>
        </p:nvSpPr>
        <p:spPr>
          <a:xfrm>
            <a:off x="3448050" y="3951622"/>
            <a:ext cx="100965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marR="0" indent="-4572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chạm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gai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của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cây.</a:t>
            </a:r>
            <a:endParaRPr 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85800" marR="0" indent="-4572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chạm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loại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cây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lạ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85800" marR="0" indent="-4572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quá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nhiều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cây, hoa trong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nhà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85800" marR="0" indent="-45720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 </a:t>
            </a:r>
            <a:r>
              <a:rPr lang="vi-VN" sz="3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nếm</a:t>
            </a:r>
            <a:r>
              <a:rPr lang="vi-VN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 ăn cây, hoa.</a:t>
            </a:r>
            <a:endParaRPr lang="en-US" sz="32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885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Ảnh có chứa rau&#10;&#10;Mô tả được tạo tự động">
            <a:extLst>
              <a:ext uri="{FF2B5EF4-FFF2-40B4-BE49-F238E27FC236}">
                <a16:creationId xmlns:a16="http://schemas.microsoft.com/office/drawing/2014/main" id="{2E86CFA0-AF96-4568-6E00-B1B25690AE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3" r="-1" b="1946"/>
          <a:stretch/>
        </p:blipFill>
        <p:spPr>
          <a:xfrm>
            <a:off x="1247775" y="-1"/>
            <a:ext cx="992886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38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ách Dùng Phân Bón Cho Cây Cà Chua ⋆ Vườn Babylon">
            <a:extLst>
              <a:ext uri="{FF2B5EF4-FFF2-40B4-BE49-F238E27FC236}">
                <a16:creationId xmlns:a16="http://schemas.microsoft.com/office/drawing/2014/main" id="{D87394CA-0D69-54BA-CD3E-630CE3A51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6633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Tưới cây đừng tưới bằng 3 loại nước sau kẻo lá cây héo úa, dễ chết">
            <a:extLst>
              <a:ext uri="{FF2B5EF4-FFF2-40B4-BE49-F238E27FC236}">
                <a16:creationId xmlns:a16="http://schemas.microsoft.com/office/drawing/2014/main" id="{65FB6DEE-A2B0-7E20-B0AC-808038438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88647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ọc sinh thích thú khi giờ học là bắt sâu, là su hào, bắp cải, khoai tây...  | Báo Dân trí">
            <a:extLst>
              <a:ext uri="{FF2B5EF4-FFF2-40B4-BE49-F238E27FC236}">
                <a16:creationId xmlns:a16="http://schemas.microsoft.com/office/drawing/2014/main" id="{988F78E0-80B3-992A-2487-10A4305DF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2192001" cy="6865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3738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6045" y="0"/>
            <a:ext cx="12390120" cy="6857365"/>
            <a:chOff x="-167" y="0"/>
            <a:chExt cx="19512" cy="10799"/>
          </a:xfrm>
        </p:grpSpPr>
        <p:pic>
          <p:nvPicPr>
            <p:cNvPr id="3" name="图片 2" descr="组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 flipH="1">
              <a:off x="4202" y="-4200"/>
              <a:ext cx="10798" cy="19200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-167" y="0"/>
              <a:ext cx="19512" cy="4812"/>
              <a:chOff x="-167" y="0"/>
              <a:chExt cx="19512" cy="4812"/>
            </a:xfrm>
          </p:grpSpPr>
          <p:pic>
            <p:nvPicPr>
              <p:cNvPr id="43" name="图片 42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11059" y="0"/>
                <a:ext cx="8286" cy="4812"/>
              </a:xfrm>
              <a:prstGeom prst="rect">
                <a:avLst/>
              </a:prstGeom>
            </p:spPr>
          </p:pic>
          <p:pic>
            <p:nvPicPr>
              <p:cNvPr id="41" name="图片 40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167" y="0"/>
                <a:ext cx="8286" cy="4812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-11" y="12"/>
              <a:ext cx="19211" cy="10744"/>
              <a:chOff x="-11" y="12"/>
              <a:chExt cx="19211" cy="10744"/>
            </a:xfrm>
          </p:grpSpPr>
          <p:pic>
            <p:nvPicPr>
              <p:cNvPr id="30" name="图片 29" descr="组 9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>
                <a:off x="0" y="2432"/>
                <a:ext cx="6882" cy="8301"/>
              </a:xfrm>
              <a:prstGeom prst="rect">
                <a:avLst/>
              </a:prstGeom>
            </p:spPr>
          </p:pic>
          <p:grpSp>
            <p:nvGrpSpPr>
              <p:cNvPr id="31" name="组合 30"/>
              <p:cNvGrpSpPr/>
              <p:nvPr/>
            </p:nvGrpSpPr>
            <p:grpSpPr>
              <a:xfrm>
                <a:off x="-11" y="12"/>
                <a:ext cx="19211" cy="10745"/>
                <a:chOff x="-11" y="12"/>
                <a:chExt cx="19211" cy="10745"/>
              </a:xfrm>
            </p:grpSpPr>
            <p:pic>
              <p:nvPicPr>
                <p:cNvPr id="32" name="图片 31" descr="图层 79 副本"/>
                <p:cNvPicPr>
                  <a:picLocks noChangeAspect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362" y="6131"/>
                  <a:ext cx="6839" cy="4626"/>
                </a:xfrm>
                <a:prstGeom prst="rect">
                  <a:avLst/>
                </a:prstGeom>
              </p:spPr>
            </p:pic>
            <p:pic>
              <p:nvPicPr>
                <p:cNvPr id="12" name="图片 11" descr="图层 79 副本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 flipH="1" flipV="1">
                  <a:off x="-11" y="12"/>
                  <a:ext cx="6839" cy="4626"/>
                </a:xfrm>
                <a:prstGeom prst="rect">
                  <a:avLst/>
                </a:prstGeom>
              </p:spPr>
            </p:pic>
          </p:grpSp>
          <p:pic>
            <p:nvPicPr>
              <p:cNvPr id="35" name="图片 34" descr="组 9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 flipH="1" flipV="1">
                <a:off x="12318" y="12"/>
                <a:ext cx="6882" cy="8301"/>
              </a:xfrm>
              <a:prstGeom prst="rect">
                <a:avLst/>
              </a:prstGeom>
            </p:spPr>
          </p:pic>
        </p:grpSp>
        <p:sp>
          <p:nvSpPr>
            <p:cNvPr id="2" name="矩形 1"/>
            <p:cNvSpPr/>
            <p:nvPr/>
          </p:nvSpPr>
          <p:spPr>
            <a:xfrm>
              <a:off x="194" y="550"/>
              <a:ext cx="18785" cy="9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0号-白鸽天行体" panose="00000500000000000000" charset="-122"/>
                <a:ea typeface="字魂50号-白鸽天行体" panose="00000500000000000000" charset="-122"/>
                <a:cs typeface="+mn-cs"/>
              </a:endParaRP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25B2F8E4-9496-DB27-286C-5110EB6FA2D8}"/>
              </a:ext>
            </a:extLst>
          </p:cNvPr>
          <p:cNvSpPr/>
          <p:nvPr/>
        </p:nvSpPr>
        <p:spPr>
          <a:xfrm>
            <a:off x="1209675" y="95250"/>
            <a:ext cx="9715500" cy="118109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600" b="1">
                <a:ln w="0"/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Tại sao tiết kiệm giấy, giữ gìn đồ dùng bằng gỗ cũng là cách bảo vệ cây?</a:t>
            </a:r>
            <a:endParaRPr lang="en-US" sz="3600" b="1" dirty="0" err="1">
              <a:ln w="0"/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2416CE6-C007-E09F-B619-88353E8C8DA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7638" y="1738313"/>
            <a:ext cx="6749670" cy="4167188"/>
          </a:xfrm>
          <a:prstGeom prst="rect">
            <a:avLst/>
          </a:prstGeom>
        </p:spPr>
      </p:pic>
      <p:pic>
        <p:nvPicPr>
          <p:cNvPr id="14" name="Content Placeholder 12">
            <a:extLst>
              <a:ext uri="{FF2B5EF4-FFF2-40B4-BE49-F238E27FC236}">
                <a16:creationId xmlns:a16="http://schemas.microsoft.com/office/drawing/2014/main" id="{B6BBAF7A-6D14-1512-FCFC-DDCFD8C0BB0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2274" y="2352676"/>
            <a:ext cx="5084161" cy="21907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EDC1F28-3A7A-962A-7BD2-365A1F3168C6}"/>
              </a:ext>
            </a:extLst>
          </p:cNvPr>
          <p:cNvSpPr txBox="1"/>
          <p:nvPr/>
        </p:nvSpPr>
        <p:spPr>
          <a:xfrm>
            <a:off x="7010400" y="2724150"/>
            <a:ext cx="4762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>
                <a:solidFill>
                  <a:srgbClr val="FF0000"/>
                </a:solidFill>
              </a:rPr>
              <a:t>Vì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nguyên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liệu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làm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ra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giấy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và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đồ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dùng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bằng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gỗ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là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từ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các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cây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en-US" sz="3200" b="1" dirty="0" err="1">
                <a:solidFill>
                  <a:srgbClr val="FF0000"/>
                </a:solidFill>
              </a:rPr>
              <a:t>trồng</a:t>
            </a:r>
            <a:r>
              <a:rPr lang="en-US" sz="3200" b="1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6770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6045" y="0"/>
            <a:ext cx="12390120" cy="6857365"/>
            <a:chOff x="-167" y="0"/>
            <a:chExt cx="19512" cy="10799"/>
          </a:xfrm>
        </p:grpSpPr>
        <p:pic>
          <p:nvPicPr>
            <p:cNvPr id="3" name="图片 2" descr="组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 flipH="1">
              <a:off x="4202" y="-4200"/>
              <a:ext cx="10798" cy="19200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-167" y="0"/>
              <a:ext cx="19512" cy="4812"/>
              <a:chOff x="-167" y="0"/>
              <a:chExt cx="19512" cy="4812"/>
            </a:xfrm>
          </p:grpSpPr>
          <p:pic>
            <p:nvPicPr>
              <p:cNvPr id="43" name="图片 42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11059" y="0"/>
                <a:ext cx="8286" cy="4812"/>
              </a:xfrm>
              <a:prstGeom prst="rect">
                <a:avLst/>
              </a:prstGeom>
            </p:spPr>
          </p:pic>
          <p:pic>
            <p:nvPicPr>
              <p:cNvPr id="41" name="图片 40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167" y="0"/>
                <a:ext cx="8286" cy="4812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-11" y="12"/>
              <a:ext cx="19211" cy="10744"/>
              <a:chOff x="-11" y="12"/>
              <a:chExt cx="19211" cy="10744"/>
            </a:xfrm>
          </p:grpSpPr>
          <p:pic>
            <p:nvPicPr>
              <p:cNvPr id="30" name="图片 29" descr="组 9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>
                <a:off x="0" y="2432"/>
                <a:ext cx="6882" cy="8301"/>
              </a:xfrm>
              <a:prstGeom prst="rect">
                <a:avLst/>
              </a:prstGeom>
            </p:spPr>
          </p:pic>
          <p:grpSp>
            <p:nvGrpSpPr>
              <p:cNvPr id="31" name="组合 30"/>
              <p:cNvGrpSpPr/>
              <p:nvPr/>
            </p:nvGrpSpPr>
            <p:grpSpPr>
              <a:xfrm>
                <a:off x="-11" y="12"/>
                <a:ext cx="19211" cy="10745"/>
                <a:chOff x="-11" y="12"/>
                <a:chExt cx="19211" cy="10745"/>
              </a:xfrm>
            </p:grpSpPr>
            <p:pic>
              <p:nvPicPr>
                <p:cNvPr id="32" name="图片 31" descr="图层 79 副本"/>
                <p:cNvPicPr>
                  <a:picLocks noChangeAspect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362" y="6131"/>
                  <a:ext cx="6839" cy="4626"/>
                </a:xfrm>
                <a:prstGeom prst="rect">
                  <a:avLst/>
                </a:prstGeom>
              </p:spPr>
            </p:pic>
            <p:pic>
              <p:nvPicPr>
                <p:cNvPr id="12" name="图片 11" descr="图层 79 副本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 flipH="1" flipV="1">
                  <a:off x="-11" y="12"/>
                  <a:ext cx="6839" cy="4626"/>
                </a:xfrm>
                <a:prstGeom prst="rect">
                  <a:avLst/>
                </a:prstGeom>
              </p:spPr>
            </p:pic>
          </p:grpSp>
          <p:pic>
            <p:nvPicPr>
              <p:cNvPr id="35" name="图片 34" descr="组 9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 flipH="1" flipV="1">
                <a:off x="12318" y="12"/>
                <a:ext cx="6882" cy="8301"/>
              </a:xfrm>
              <a:prstGeom prst="rect">
                <a:avLst/>
              </a:prstGeom>
            </p:spPr>
          </p:pic>
        </p:grpSp>
        <p:sp>
          <p:nvSpPr>
            <p:cNvPr id="2" name="矩形 1"/>
            <p:cNvSpPr/>
            <p:nvPr/>
          </p:nvSpPr>
          <p:spPr>
            <a:xfrm>
              <a:off x="194" y="550"/>
              <a:ext cx="18785" cy="9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0号-白鸽天行体" panose="00000500000000000000" charset="-122"/>
                <a:ea typeface="字魂50号-白鸽天行体" panose="00000500000000000000" charset="-122"/>
                <a:cs typeface="+mn-cs"/>
              </a:endParaRPr>
            </a:p>
          </p:txBody>
        </p:sp>
      </p:grpSp>
      <p:pic>
        <p:nvPicPr>
          <p:cNvPr id="5" name="Content Placeholder 12">
            <a:extLst>
              <a:ext uri="{FF2B5EF4-FFF2-40B4-BE49-F238E27FC236}">
                <a16:creationId xmlns:a16="http://schemas.microsoft.com/office/drawing/2014/main" id="{F0D29067-C81F-D76C-2841-D57A79DBD2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496" y="1657350"/>
            <a:ext cx="10644740" cy="1914525"/>
          </a:xfrm>
          <a:prstGeom prst="rect">
            <a:avLst/>
          </a:prstGeom>
        </p:spPr>
      </p:pic>
      <p:sp>
        <p:nvSpPr>
          <p:cNvPr id="6" name="文本框 34">
            <a:extLst>
              <a:ext uri="{FF2B5EF4-FFF2-40B4-BE49-F238E27FC236}">
                <a16:creationId xmlns:a16="http://schemas.microsoft.com/office/drawing/2014/main" id="{0B42FD9A-7E64-0D2B-7C61-2ACB6E0AF7E1}"/>
              </a:ext>
            </a:extLst>
          </p:cNvPr>
          <p:cNvSpPr txBox="1"/>
          <p:nvPr/>
        </p:nvSpPr>
        <p:spPr>
          <a:xfrm>
            <a:off x="1114714" y="1967703"/>
            <a:ext cx="101402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Về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nhà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S</a:t>
            </a:r>
            <a:r>
              <a:rPr lang="vi-VN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ưu tầm một số tranh, ảnh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một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số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cây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gai,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có</a:t>
            </a:r>
            <a:r>
              <a:rPr lang="en-US" sz="40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độc</a:t>
            </a:r>
            <a:endParaRPr kumimoji="0" lang="vi-VN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345B287-AE6F-268F-97BC-65C9F59596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5450" b="89573" l="3555" r="95261">
                        <a14:foregroundMark x1="18009" y1="37204" x2="24645" y2="49052"/>
                        <a14:foregroundMark x1="31517" y1="38389" x2="41943" y2="45261"/>
                        <a14:foregroundMark x1="30806" y1="65640" x2="29858" y2="763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4" y="3203165"/>
            <a:ext cx="3654835" cy="365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300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DF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组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rot="16200000" flipH="1">
            <a:off x="2668270" y="-2667000"/>
            <a:ext cx="6856730" cy="121920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-6985" y="7620"/>
            <a:ext cx="12198985" cy="6822440"/>
            <a:chOff x="-11" y="12"/>
            <a:chExt cx="19211" cy="10744"/>
          </a:xfrm>
        </p:grpSpPr>
        <p:pic>
          <p:nvPicPr>
            <p:cNvPr id="30" name="图片 29" descr="组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/>
            <a:srcRect t="53912"/>
            <a:stretch>
              <a:fillRect/>
            </a:stretch>
          </p:blipFill>
          <p:spPr>
            <a:xfrm>
              <a:off x="0" y="2432"/>
              <a:ext cx="6882" cy="8301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-11" y="12"/>
              <a:ext cx="19211" cy="10745"/>
              <a:chOff x="-11" y="12"/>
              <a:chExt cx="19211" cy="10745"/>
            </a:xfrm>
          </p:grpSpPr>
          <p:pic>
            <p:nvPicPr>
              <p:cNvPr id="32" name="图片 31" descr="图层 79 副本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>
                <a:off x="12362" y="6131"/>
                <a:ext cx="6839" cy="4626"/>
              </a:xfrm>
              <a:prstGeom prst="rect">
                <a:avLst/>
              </a:prstGeom>
            </p:spPr>
          </p:pic>
          <p:pic>
            <p:nvPicPr>
              <p:cNvPr id="34" name="图片 33" descr="图层 79 副本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 flipH="1" flipV="1">
                <a:off x="-11" y="12"/>
                <a:ext cx="6839" cy="4626"/>
              </a:xfrm>
              <a:prstGeom prst="rect">
                <a:avLst/>
              </a:prstGeom>
            </p:spPr>
          </p:pic>
        </p:grpSp>
        <p:pic>
          <p:nvPicPr>
            <p:cNvPr id="35" name="图片 34" descr="组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/>
            <a:srcRect t="53912"/>
            <a:stretch>
              <a:fillRect/>
            </a:stretch>
          </p:blipFill>
          <p:spPr>
            <a:xfrm flipH="1" flipV="1">
              <a:off x="12318" y="12"/>
              <a:ext cx="6882" cy="8301"/>
            </a:xfrm>
            <a:prstGeom prst="rect">
              <a:avLst/>
            </a:prstGeom>
          </p:spPr>
        </p:pic>
      </p:grpSp>
      <p:pic>
        <p:nvPicPr>
          <p:cNvPr id="43" name="图片 42" descr="组 8"/>
          <p:cNvPicPr>
            <a:picLocks noChangeAspect="1"/>
          </p:cNvPicPr>
          <p:nvPr/>
        </p:nvPicPr>
        <p:blipFill>
          <a:blip r:embed="rId10"/>
          <a:srcRect t="13066" r="-2559" b="-947"/>
          <a:stretch>
            <a:fillRect/>
          </a:stretch>
        </p:blipFill>
        <p:spPr>
          <a:xfrm>
            <a:off x="9116060" y="3605530"/>
            <a:ext cx="3075940" cy="3053715"/>
          </a:xfrm>
          <a:prstGeom prst="ellipse">
            <a:avLst/>
          </a:prstGeom>
        </p:spPr>
      </p:pic>
      <p:pic>
        <p:nvPicPr>
          <p:cNvPr id="5" name="Picture 4" descr="A red and green text on a black background&#10;&#10;AI-generated content may be incorrect.">
            <a:extLst>
              <a:ext uri="{FF2B5EF4-FFF2-40B4-BE49-F238E27FC236}">
                <a16:creationId xmlns:a16="http://schemas.microsoft.com/office/drawing/2014/main" id="{A1783F74-1F59-A131-81EE-FB57F50786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383" y="968260"/>
            <a:ext cx="7456054" cy="558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FBABD-8E03-CBAC-C190-2D53F9E76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PixVerse_V5.5_Image_Text_720P">
            <a:hlinkClick r:id="" action="ppaction://media"/>
            <a:extLst>
              <a:ext uri="{FF2B5EF4-FFF2-40B4-BE49-F238E27FC236}">
                <a16:creationId xmlns:a16="http://schemas.microsoft.com/office/drawing/2014/main" id="{36232872-7326-FE88-3401-47CF893A15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1085850"/>
            <a:ext cx="12102353" cy="5143500"/>
          </a:xfrm>
          <a:prstGeom prst="rect">
            <a:avLst/>
          </a:prstGeom>
        </p:spPr>
      </p:pic>
      <p:pic>
        <p:nvPicPr>
          <p:cNvPr id="4" name="tải xuống">
            <a:hlinkClick r:id="" action="ppaction://media"/>
            <a:extLst>
              <a:ext uri="{FF2B5EF4-FFF2-40B4-BE49-F238E27FC236}">
                <a16:creationId xmlns:a16="http://schemas.microsoft.com/office/drawing/2014/main" id="{A2D91A7F-090B-C7B7-71F5-C5024DFC3A7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759460" y="4254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65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42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6045" y="0"/>
            <a:ext cx="12390120" cy="6857365"/>
            <a:chOff x="-167" y="0"/>
            <a:chExt cx="19512" cy="10799"/>
          </a:xfrm>
        </p:grpSpPr>
        <p:pic>
          <p:nvPicPr>
            <p:cNvPr id="3" name="图片 2" descr="组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 flipH="1">
              <a:off x="4202" y="-4200"/>
              <a:ext cx="10798" cy="19200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-167" y="0"/>
              <a:ext cx="19512" cy="4812"/>
              <a:chOff x="-167" y="0"/>
              <a:chExt cx="19512" cy="4812"/>
            </a:xfrm>
          </p:grpSpPr>
          <p:pic>
            <p:nvPicPr>
              <p:cNvPr id="43" name="图片 42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11059" y="0"/>
                <a:ext cx="8286" cy="4812"/>
              </a:xfrm>
              <a:prstGeom prst="rect">
                <a:avLst/>
              </a:prstGeom>
            </p:spPr>
          </p:pic>
          <p:pic>
            <p:nvPicPr>
              <p:cNvPr id="41" name="图片 40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167" y="0"/>
                <a:ext cx="8286" cy="4812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-11" y="12"/>
              <a:ext cx="19211" cy="10744"/>
              <a:chOff x="-11" y="12"/>
              <a:chExt cx="19211" cy="10744"/>
            </a:xfrm>
          </p:grpSpPr>
          <p:pic>
            <p:nvPicPr>
              <p:cNvPr id="30" name="图片 29" descr="组 9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>
                <a:off x="0" y="2432"/>
                <a:ext cx="6882" cy="8301"/>
              </a:xfrm>
              <a:prstGeom prst="rect">
                <a:avLst/>
              </a:prstGeom>
            </p:spPr>
          </p:pic>
          <p:grpSp>
            <p:nvGrpSpPr>
              <p:cNvPr id="31" name="组合 30"/>
              <p:cNvGrpSpPr/>
              <p:nvPr/>
            </p:nvGrpSpPr>
            <p:grpSpPr>
              <a:xfrm>
                <a:off x="-11" y="12"/>
                <a:ext cx="19211" cy="10745"/>
                <a:chOff x="-11" y="12"/>
                <a:chExt cx="19211" cy="10745"/>
              </a:xfrm>
            </p:grpSpPr>
            <p:pic>
              <p:nvPicPr>
                <p:cNvPr id="32" name="图片 31" descr="图层 79 副本"/>
                <p:cNvPicPr>
                  <a:picLocks noChangeAspect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362" y="6131"/>
                  <a:ext cx="6839" cy="4626"/>
                </a:xfrm>
                <a:prstGeom prst="rect">
                  <a:avLst/>
                </a:prstGeom>
              </p:spPr>
            </p:pic>
            <p:pic>
              <p:nvPicPr>
                <p:cNvPr id="12" name="图片 11" descr="图层 79 副本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 flipH="1" flipV="1">
                  <a:off x="-11" y="12"/>
                  <a:ext cx="6839" cy="4626"/>
                </a:xfrm>
                <a:prstGeom prst="rect">
                  <a:avLst/>
                </a:prstGeom>
              </p:spPr>
            </p:pic>
          </p:grpSp>
          <p:pic>
            <p:nvPicPr>
              <p:cNvPr id="35" name="图片 34" descr="组 9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 flipH="1" flipV="1">
                <a:off x="12318" y="12"/>
                <a:ext cx="6882" cy="8301"/>
              </a:xfrm>
              <a:prstGeom prst="rect">
                <a:avLst/>
              </a:prstGeom>
            </p:spPr>
          </p:pic>
        </p:grpSp>
        <p:sp>
          <p:nvSpPr>
            <p:cNvPr id="2" name="矩形 1"/>
            <p:cNvSpPr/>
            <p:nvPr/>
          </p:nvSpPr>
          <p:spPr>
            <a:xfrm>
              <a:off x="194" y="550"/>
              <a:ext cx="18785" cy="9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0号-白鸽天行体" panose="00000500000000000000" charset="-122"/>
                <a:ea typeface="字魂50号-白鸽天行体" panose="00000500000000000000" charset="-122"/>
                <a:cs typeface="+mn-cs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D1D068AF-9D08-B26D-5672-8F5E63692B1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1450" y="928728"/>
            <a:ext cx="12020550" cy="50342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66D3201-5F4B-E056-6C90-8C14CE10F894}"/>
              </a:ext>
            </a:extLst>
          </p:cNvPr>
          <p:cNvSpPr/>
          <p:nvPr/>
        </p:nvSpPr>
        <p:spPr>
          <a:xfrm>
            <a:off x="8002392" y="1543051"/>
            <a:ext cx="2827533" cy="590550"/>
          </a:xfrm>
          <a:prstGeom prst="rect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Bón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phân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cho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cây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6E7B211-5090-3EFC-E79C-DD75AD500509}"/>
              </a:ext>
            </a:extLst>
          </p:cNvPr>
          <p:cNvSpPr/>
          <p:nvPr/>
        </p:nvSpPr>
        <p:spPr>
          <a:xfrm>
            <a:off x="8391525" y="5267326"/>
            <a:ext cx="3095625" cy="590550"/>
          </a:xfrm>
          <a:prstGeom prst="rect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Tưới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nước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cho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cây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51250C6-2ED9-963A-30B8-A1DCC51D3413}"/>
              </a:ext>
            </a:extLst>
          </p:cNvPr>
          <p:cNvSpPr/>
          <p:nvPr/>
        </p:nvSpPr>
        <p:spPr>
          <a:xfrm>
            <a:off x="857251" y="5705476"/>
            <a:ext cx="4038600" cy="847724"/>
          </a:xfrm>
          <a:prstGeom prst="rect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Đóng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cọc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rào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xung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quanh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và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bắt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sâu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cho</a:t>
            </a:r>
            <a:r>
              <a:rPr lang="en-US" sz="2800" b="1" dirty="0">
                <a:ln w="0"/>
                <a:solidFill>
                  <a:prstClr val="black"/>
                </a:solidFill>
                <a:latin typeface="Calibri"/>
              </a:rPr>
              <a:t> </a:t>
            </a:r>
            <a:r>
              <a:rPr lang="en-US" sz="2800" b="1" dirty="0" err="1">
                <a:ln w="0"/>
                <a:solidFill>
                  <a:prstClr val="black"/>
                </a:solidFill>
                <a:latin typeface="Calibri"/>
              </a:rPr>
              <a:t>cây</a:t>
            </a:r>
            <a:endParaRPr kumimoji="0" lang="en-US" sz="2800" b="1" i="0" u="none" strike="noStrike" kern="1200" cap="none" spc="0" normalizeH="0" baseline="0" noProof="0" dirty="0">
              <a:ln w="0"/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087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组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H="1">
            <a:off x="2668270" y="-2667000"/>
            <a:ext cx="6856730" cy="12192000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-106045" y="0"/>
            <a:ext cx="12390120" cy="3055620"/>
            <a:chOff x="-167" y="0"/>
            <a:chExt cx="19512" cy="4812"/>
          </a:xfrm>
        </p:grpSpPr>
        <p:pic>
          <p:nvPicPr>
            <p:cNvPr id="43" name="图片 42" descr="组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1059" y="0"/>
              <a:ext cx="8286" cy="4812"/>
            </a:xfrm>
            <a:prstGeom prst="rect">
              <a:avLst/>
            </a:prstGeom>
          </p:spPr>
        </p:pic>
        <p:pic>
          <p:nvPicPr>
            <p:cNvPr id="41" name="图片 40" descr="组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67" y="0"/>
              <a:ext cx="8286" cy="4812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1244918" y="909003"/>
            <a:ext cx="9702165" cy="5039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2860" y="3161030"/>
            <a:ext cx="12185015" cy="3695700"/>
            <a:chOff x="36" y="4978"/>
            <a:chExt cx="19189" cy="5820"/>
          </a:xfrm>
        </p:grpSpPr>
        <p:pic>
          <p:nvPicPr>
            <p:cNvPr id="22" name="图片 21" descr="组 9"/>
            <p:cNvPicPr>
              <a:picLocks noChangeAspect="1"/>
            </p:cNvPicPr>
            <p:nvPr/>
          </p:nvPicPr>
          <p:blipFill>
            <a:blip r:embed="rId4"/>
            <a:srcRect t="49373"/>
            <a:stretch>
              <a:fillRect/>
            </a:stretch>
          </p:blipFill>
          <p:spPr>
            <a:xfrm rot="16200000">
              <a:off x="12458" y="4031"/>
              <a:ext cx="5821" cy="7715"/>
            </a:xfrm>
            <a:prstGeom prst="rect">
              <a:avLst/>
            </a:prstGeom>
          </p:spPr>
        </p:pic>
        <p:pic>
          <p:nvPicPr>
            <p:cNvPr id="23" name="图片 22" descr="组 9"/>
            <p:cNvPicPr>
              <a:picLocks noChangeAspect="1"/>
            </p:cNvPicPr>
            <p:nvPr/>
          </p:nvPicPr>
          <p:blipFill>
            <a:blip r:embed="rId4"/>
            <a:srcRect t="49373"/>
            <a:stretch>
              <a:fillRect/>
            </a:stretch>
          </p:blipFill>
          <p:spPr>
            <a:xfrm rot="5400000" flipH="1">
              <a:off x="983" y="4031"/>
              <a:ext cx="5821" cy="7715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981A967E-8434-E708-5408-735BD03EAA98}"/>
              </a:ext>
            </a:extLst>
          </p:cNvPr>
          <p:cNvSpPr txBox="1"/>
          <p:nvPr/>
        </p:nvSpPr>
        <p:spPr>
          <a:xfrm>
            <a:off x="2000250" y="1600200"/>
            <a:ext cx="83248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vi-VN" sz="3600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Chúng ta có rất nhiều cách để bảo vệ cây trồng như: </a:t>
            </a:r>
            <a:r>
              <a:rPr lang="vi-VN" sz="3600" b="1" i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tưới nước, nhổ cỏ, bón phân cho cây, không giẫm vào gốc cây</a:t>
            </a:r>
            <a:r>
              <a:rPr lang="vi-VN" sz="3600" b="1" i="1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,...  Những việc làm đó sẽ giúp cây trồng được phát triển tốt nhất.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DF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组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 rot="16200000" flipH="1">
            <a:off x="2668270" y="-2667000"/>
            <a:ext cx="6856730" cy="12192000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-6985" y="7620"/>
            <a:ext cx="12198985" cy="6822440"/>
            <a:chOff x="-11" y="12"/>
            <a:chExt cx="19211" cy="10744"/>
          </a:xfrm>
        </p:grpSpPr>
        <p:pic>
          <p:nvPicPr>
            <p:cNvPr id="30" name="图片 29" descr="组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8"/>
            <a:srcRect t="53912"/>
            <a:stretch>
              <a:fillRect/>
            </a:stretch>
          </p:blipFill>
          <p:spPr>
            <a:xfrm>
              <a:off x="0" y="2432"/>
              <a:ext cx="6882" cy="8301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-11" y="12"/>
              <a:ext cx="19211" cy="10745"/>
              <a:chOff x="-11" y="12"/>
              <a:chExt cx="19211" cy="10745"/>
            </a:xfrm>
          </p:grpSpPr>
          <p:pic>
            <p:nvPicPr>
              <p:cNvPr id="32" name="图片 31" descr="图层 79 副本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>
                <a:off x="12362" y="6131"/>
                <a:ext cx="6839" cy="4626"/>
              </a:xfrm>
              <a:prstGeom prst="rect">
                <a:avLst/>
              </a:prstGeom>
            </p:spPr>
          </p:pic>
          <p:pic>
            <p:nvPicPr>
              <p:cNvPr id="34" name="图片 33" descr="图层 79 副本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9"/>
              <a:stretch>
                <a:fillRect/>
              </a:stretch>
            </p:blipFill>
            <p:spPr>
              <a:xfrm flipH="1" flipV="1">
                <a:off x="-11" y="12"/>
                <a:ext cx="6839" cy="4626"/>
              </a:xfrm>
              <a:prstGeom prst="rect">
                <a:avLst/>
              </a:prstGeom>
            </p:spPr>
          </p:pic>
        </p:grpSp>
        <p:pic>
          <p:nvPicPr>
            <p:cNvPr id="35" name="图片 34" descr="组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/>
            <a:srcRect t="53912"/>
            <a:stretch>
              <a:fillRect/>
            </a:stretch>
          </p:blipFill>
          <p:spPr>
            <a:xfrm flipH="1" flipV="1">
              <a:off x="12318" y="12"/>
              <a:ext cx="6882" cy="8301"/>
            </a:xfrm>
            <a:prstGeom prst="rect">
              <a:avLst/>
            </a:prstGeom>
          </p:spPr>
        </p:pic>
      </p:grpSp>
      <p:pic>
        <p:nvPicPr>
          <p:cNvPr id="43" name="图片 42" descr="组 8"/>
          <p:cNvPicPr>
            <a:picLocks noChangeAspect="1"/>
          </p:cNvPicPr>
          <p:nvPr/>
        </p:nvPicPr>
        <p:blipFill>
          <a:blip r:embed="rId10"/>
          <a:srcRect t="13066" r="-2559" b="-947"/>
          <a:stretch>
            <a:fillRect/>
          </a:stretch>
        </p:blipFill>
        <p:spPr>
          <a:xfrm>
            <a:off x="9116060" y="3605530"/>
            <a:ext cx="3075940" cy="3053715"/>
          </a:xfrm>
          <a:prstGeom prst="ellipse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91055C-226C-0A89-5057-DA16B4B5B3B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76699" y="2376195"/>
            <a:ext cx="7724301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85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6045" y="0"/>
            <a:ext cx="12390120" cy="6857365"/>
            <a:chOff x="-167" y="0"/>
            <a:chExt cx="19512" cy="10799"/>
          </a:xfrm>
        </p:grpSpPr>
        <p:pic>
          <p:nvPicPr>
            <p:cNvPr id="3" name="图片 2" descr="组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 flipH="1">
              <a:off x="4202" y="-4200"/>
              <a:ext cx="10798" cy="19200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-167" y="0"/>
              <a:ext cx="19512" cy="4812"/>
              <a:chOff x="-167" y="0"/>
              <a:chExt cx="19512" cy="4812"/>
            </a:xfrm>
          </p:grpSpPr>
          <p:pic>
            <p:nvPicPr>
              <p:cNvPr id="43" name="图片 42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11059" y="0"/>
                <a:ext cx="8286" cy="4812"/>
              </a:xfrm>
              <a:prstGeom prst="rect">
                <a:avLst/>
              </a:prstGeom>
            </p:spPr>
          </p:pic>
          <p:pic>
            <p:nvPicPr>
              <p:cNvPr id="41" name="图片 40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167" y="0"/>
                <a:ext cx="8286" cy="4812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-11" y="12"/>
              <a:ext cx="19211" cy="10744"/>
              <a:chOff x="-11" y="12"/>
              <a:chExt cx="19211" cy="10744"/>
            </a:xfrm>
          </p:grpSpPr>
          <p:pic>
            <p:nvPicPr>
              <p:cNvPr id="30" name="图片 29" descr="组 9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>
                <a:off x="0" y="2432"/>
                <a:ext cx="6882" cy="8301"/>
              </a:xfrm>
              <a:prstGeom prst="rect">
                <a:avLst/>
              </a:prstGeom>
            </p:spPr>
          </p:pic>
          <p:grpSp>
            <p:nvGrpSpPr>
              <p:cNvPr id="31" name="组合 30"/>
              <p:cNvGrpSpPr/>
              <p:nvPr/>
            </p:nvGrpSpPr>
            <p:grpSpPr>
              <a:xfrm>
                <a:off x="-11" y="12"/>
                <a:ext cx="19211" cy="10745"/>
                <a:chOff x="-11" y="12"/>
                <a:chExt cx="19211" cy="10745"/>
              </a:xfrm>
            </p:grpSpPr>
            <p:pic>
              <p:nvPicPr>
                <p:cNvPr id="32" name="图片 31" descr="图层 79 副本"/>
                <p:cNvPicPr>
                  <a:picLocks noChangeAspect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362" y="6131"/>
                  <a:ext cx="6839" cy="4626"/>
                </a:xfrm>
                <a:prstGeom prst="rect">
                  <a:avLst/>
                </a:prstGeom>
              </p:spPr>
            </p:pic>
            <p:pic>
              <p:nvPicPr>
                <p:cNvPr id="12" name="图片 11" descr="图层 79 副本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 flipH="1" flipV="1">
                  <a:off x="-11" y="12"/>
                  <a:ext cx="6839" cy="4626"/>
                </a:xfrm>
                <a:prstGeom prst="rect">
                  <a:avLst/>
                </a:prstGeom>
              </p:spPr>
            </p:pic>
          </p:grpSp>
          <p:pic>
            <p:nvPicPr>
              <p:cNvPr id="35" name="图片 34" descr="组 9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 flipH="1" flipV="1">
                <a:off x="12318" y="12"/>
                <a:ext cx="6882" cy="8301"/>
              </a:xfrm>
              <a:prstGeom prst="rect">
                <a:avLst/>
              </a:prstGeom>
            </p:spPr>
          </p:pic>
        </p:grpSp>
        <p:sp>
          <p:nvSpPr>
            <p:cNvPr id="2" name="矩形 1"/>
            <p:cNvSpPr/>
            <p:nvPr/>
          </p:nvSpPr>
          <p:spPr>
            <a:xfrm>
              <a:off x="194" y="550"/>
              <a:ext cx="18785" cy="9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0号-白鸽天行体" panose="00000500000000000000" charset="-122"/>
                <a:ea typeface="字魂50号-白鸽天行体" panose="00000500000000000000" charset="-122"/>
                <a:cs typeface="+mn-cs"/>
              </a:endParaRPr>
            </a:p>
          </p:txBody>
        </p:sp>
      </p:grpSp>
      <p:pic>
        <p:nvPicPr>
          <p:cNvPr id="6" name="Hình ảnh 2">
            <a:extLst>
              <a:ext uri="{FF2B5EF4-FFF2-40B4-BE49-F238E27FC236}">
                <a16:creationId xmlns:a16="http://schemas.microsoft.com/office/drawing/2014/main" id="{A30F3783-D5E7-DF62-11FF-1E817B77732D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02" b="3"/>
          <a:stretch/>
        </p:blipFill>
        <p:spPr>
          <a:xfrm>
            <a:off x="0" y="760562"/>
            <a:ext cx="5298683" cy="6097438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effectLst>
            <a:softEdge rad="0"/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9EF4C6C-2A82-30C2-3EF1-35D3605220C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03842" y="661949"/>
            <a:ext cx="7260965" cy="526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0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6045" y="0"/>
            <a:ext cx="12390120" cy="6857365"/>
            <a:chOff x="-167" y="0"/>
            <a:chExt cx="19512" cy="10799"/>
          </a:xfrm>
        </p:grpSpPr>
        <p:pic>
          <p:nvPicPr>
            <p:cNvPr id="3" name="图片 2" descr="组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 flipH="1">
              <a:off x="4202" y="-4200"/>
              <a:ext cx="10798" cy="19200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-167" y="0"/>
              <a:ext cx="19512" cy="4812"/>
              <a:chOff x="-167" y="0"/>
              <a:chExt cx="19512" cy="4812"/>
            </a:xfrm>
          </p:grpSpPr>
          <p:pic>
            <p:nvPicPr>
              <p:cNvPr id="43" name="图片 42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11059" y="0"/>
                <a:ext cx="8286" cy="4812"/>
              </a:xfrm>
              <a:prstGeom prst="rect">
                <a:avLst/>
              </a:prstGeom>
            </p:spPr>
          </p:pic>
          <p:pic>
            <p:nvPicPr>
              <p:cNvPr id="41" name="图片 40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167" y="0"/>
                <a:ext cx="8286" cy="4812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-11" y="12"/>
              <a:ext cx="19211" cy="10744"/>
              <a:chOff x="-11" y="12"/>
              <a:chExt cx="19211" cy="10744"/>
            </a:xfrm>
          </p:grpSpPr>
          <p:pic>
            <p:nvPicPr>
              <p:cNvPr id="30" name="图片 29" descr="组 9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>
                <a:off x="0" y="2432"/>
                <a:ext cx="6882" cy="8301"/>
              </a:xfrm>
              <a:prstGeom prst="rect">
                <a:avLst/>
              </a:prstGeom>
            </p:spPr>
          </p:pic>
          <p:grpSp>
            <p:nvGrpSpPr>
              <p:cNvPr id="31" name="组合 30"/>
              <p:cNvGrpSpPr/>
              <p:nvPr/>
            </p:nvGrpSpPr>
            <p:grpSpPr>
              <a:xfrm>
                <a:off x="-11" y="12"/>
                <a:ext cx="19211" cy="10745"/>
                <a:chOff x="-11" y="12"/>
                <a:chExt cx="19211" cy="10745"/>
              </a:xfrm>
            </p:grpSpPr>
            <p:pic>
              <p:nvPicPr>
                <p:cNvPr id="32" name="图片 31" descr="图层 79 副本"/>
                <p:cNvPicPr>
                  <a:picLocks noChangeAspect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362" y="6131"/>
                  <a:ext cx="6839" cy="4626"/>
                </a:xfrm>
                <a:prstGeom prst="rect">
                  <a:avLst/>
                </a:prstGeom>
              </p:spPr>
            </p:pic>
            <p:pic>
              <p:nvPicPr>
                <p:cNvPr id="12" name="图片 11" descr="图层 79 副本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 flipH="1" flipV="1">
                  <a:off x="-11" y="12"/>
                  <a:ext cx="6839" cy="4626"/>
                </a:xfrm>
                <a:prstGeom prst="rect">
                  <a:avLst/>
                </a:prstGeom>
              </p:spPr>
            </p:pic>
          </p:grpSp>
          <p:pic>
            <p:nvPicPr>
              <p:cNvPr id="35" name="图片 34" descr="组 9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 flipH="1" flipV="1">
                <a:off x="12318" y="12"/>
                <a:ext cx="6882" cy="8301"/>
              </a:xfrm>
              <a:prstGeom prst="rect">
                <a:avLst/>
              </a:prstGeom>
            </p:spPr>
          </p:pic>
        </p:grpSp>
        <p:sp>
          <p:nvSpPr>
            <p:cNvPr id="2" name="矩形 1"/>
            <p:cNvSpPr/>
            <p:nvPr/>
          </p:nvSpPr>
          <p:spPr>
            <a:xfrm>
              <a:off x="194" y="550"/>
              <a:ext cx="18785" cy="9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0号-白鸽天行体" panose="00000500000000000000" charset="-122"/>
                <a:ea typeface="字魂50号-白鸽天行体" panose="00000500000000000000" charset="-122"/>
                <a:cs typeface="+mn-cs"/>
              </a:endParaRPr>
            </a:p>
          </p:txBody>
        </p:sp>
      </p:grpSp>
      <p:grpSp>
        <p:nvGrpSpPr>
          <p:cNvPr id="4" name="Nhóm 35">
            <a:extLst>
              <a:ext uri="{FF2B5EF4-FFF2-40B4-BE49-F238E27FC236}">
                <a16:creationId xmlns:a16="http://schemas.microsoft.com/office/drawing/2014/main" id="{55DF4096-93AD-553C-3568-B053D2D90B4D}"/>
              </a:ext>
            </a:extLst>
          </p:cNvPr>
          <p:cNvGrpSpPr/>
          <p:nvPr/>
        </p:nvGrpSpPr>
        <p:grpSpPr>
          <a:xfrm>
            <a:off x="7907478" y="656818"/>
            <a:ext cx="1246752" cy="1325060"/>
            <a:chOff x="5635444" y="689743"/>
            <a:chExt cx="1246752" cy="1325060"/>
          </a:xfrm>
        </p:grpSpPr>
        <p:sp>
          <p:nvSpPr>
            <p:cNvPr id="5" name="Hình giọt nước 32">
              <a:extLst>
                <a:ext uri="{FF2B5EF4-FFF2-40B4-BE49-F238E27FC236}">
                  <a16:creationId xmlns:a16="http://schemas.microsoft.com/office/drawing/2014/main" id="{C8BC9D98-183A-1871-5C37-767F05616705}"/>
                </a:ext>
              </a:extLst>
            </p:cNvPr>
            <p:cNvSpPr/>
            <p:nvPr/>
          </p:nvSpPr>
          <p:spPr>
            <a:xfrm rot="8929716">
              <a:off x="5635444" y="689743"/>
              <a:ext cx="1246752" cy="1325060"/>
            </a:xfrm>
            <a:prstGeom prst="teardrop">
              <a:avLst>
                <a:gd name="adj" fmla="val 88846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Hộp Văn bản 34">
              <a:extLst>
                <a:ext uri="{FF2B5EF4-FFF2-40B4-BE49-F238E27FC236}">
                  <a16:creationId xmlns:a16="http://schemas.microsoft.com/office/drawing/2014/main" id="{277D3E9E-3A52-C571-9AC4-D0E185875D21}"/>
                </a:ext>
              </a:extLst>
            </p:cNvPr>
            <p:cNvSpPr txBox="1"/>
            <p:nvPr/>
          </p:nvSpPr>
          <p:spPr>
            <a:xfrm>
              <a:off x="5747915" y="1257551"/>
              <a:ext cx="10390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BẺ CÀNH</a:t>
              </a:r>
            </a:p>
          </p:txBody>
        </p:sp>
      </p:grpSp>
      <p:grpSp>
        <p:nvGrpSpPr>
          <p:cNvPr id="8" name="Nhóm 36">
            <a:extLst>
              <a:ext uri="{FF2B5EF4-FFF2-40B4-BE49-F238E27FC236}">
                <a16:creationId xmlns:a16="http://schemas.microsoft.com/office/drawing/2014/main" id="{A066C846-DCDB-0CFC-7D82-55A0D965AD94}"/>
              </a:ext>
            </a:extLst>
          </p:cNvPr>
          <p:cNvGrpSpPr/>
          <p:nvPr/>
        </p:nvGrpSpPr>
        <p:grpSpPr>
          <a:xfrm>
            <a:off x="3288463" y="658158"/>
            <a:ext cx="1345176" cy="1325060"/>
            <a:chOff x="4124547" y="689742"/>
            <a:chExt cx="1345176" cy="1325060"/>
          </a:xfrm>
        </p:grpSpPr>
        <p:sp>
          <p:nvSpPr>
            <p:cNvPr id="9" name="Hình giọt nước 31">
              <a:extLst>
                <a:ext uri="{FF2B5EF4-FFF2-40B4-BE49-F238E27FC236}">
                  <a16:creationId xmlns:a16="http://schemas.microsoft.com/office/drawing/2014/main" id="{8CE6AE17-4C0A-B9D2-E85C-8C26945843C7}"/>
                </a:ext>
              </a:extLst>
            </p:cNvPr>
            <p:cNvSpPr/>
            <p:nvPr/>
          </p:nvSpPr>
          <p:spPr>
            <a:xfrm rot="8929716">
              <a:off x="4191085" y="689742"/>
              <a:ext cx="1246752" cy="1325060"/>
            </a:xfrm>
            <a:prstGeom prst="teardrop">
              <a:avLst>
                <a:gd name="adj" fmla="val 88846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Hộp Văn bản 33">
              <a:extLst>
                <a:ext uri="{FF2B5EF4-FFF2-40B4-BE49-F238E27FC236}">
                  <a16:creationId xmlns:a16="http://schemas.microsoft.com/office/drawing/2014/main" id="{BFA1D19C-0A00-F706-7E48-29DB09327792}"/>
                </a:ext>
              </a:extLst>
            </p:cNvPr>
            <p:cNvSpPr txBox="1"/>
            <p:nvPr/>
          </p:nvSpPr>
          <p:spPr>
            <a:xfrm>
              <a:off x="4124547" y="1259528"/>
              <a:ext cx="13451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TƯỚI NƯỚC</a:t>
              </a:r>
            </a:p>
          </p:txBody>
        </p:sp>
      </p:grpSp>
      <p:pic>
        <p:nvPicPr>
          <p:cNvPr id="14" name="Hình ảnh 22" descr="Ảnh có chứa mẫu họa, đồ họa véc-tơ&#10;&#10;Mô tả được tạo tự động">
            <a:extLst>
              <a:ext uri="{FF2B5EF4-FFF2-40B4-BE49-F238E27FC236}">
                <a16:creationId xmlns:a16="http://schemas.microsoft.com/office/drawing/2014/main" id="{C2BFD1CA-A01C-2CF0-05F3-F39E40D5B75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41" r="-1" b="-1"/>
          <a:stretch/>
        </p:blipFill>
        <p:spPr>
          <a:xfrm>
            <a:off x="7654552" y="1711177"/>
            <a:ext cx="1870447" cy="1845142"/>
          </a:xfrm>
          <a:custGeom>
            <a:avLst/>
            <a:gdLst/>
            <a:ahLst/>
            <a:cxnLst/>
            <a:rect l="l" t="t" r="r" b="b"/>
            <a:pathLst>
              <a:path w="5396070" h="5172635">
                <a:moveTo>
                  <a:pt x="2809770" y="1442"/>
                </a:moveTo>
                <a:cubicBezTo>
                  <a:pt x="3212462" y="15635"/>
                  <a:pt x="3625968" y="134989"/>
                  <a:pt x="4032739" y="376223"/>
                </a:cubicBezTo>
                <a:cubicBezTo>
                  <a:pt x="4589656" y="706501"/>
                  <a:pt x="5051318" y="1213487"/>
                  <a:pt x="5362614" y="1796088"/>
                </a:cubicBezTo>
                <a:lnTo>
                  <a:pt x="5396070" y="1864600"/>
                </a:lnTo>
                <a:lnTo>
                  <a:pt x="5396070" y="4888539"/>
                </a:lnTo>
                <a:lnTo>
                  <a:pt x="5373530" y="4924165"/>
                </a:lnTo>
                <a:cubicBezTo>
                  <a:pt x="5310112" y="5013254"/>
                  <a:pt x="5241620" y="5088864"/>
                  <a:pt x="5168684" y="5154829"/>
                </a:cubicBezTo>
                <a:lnTo>
                  <a:pt x="5146924" y="5172635"/>
                </a:lnTo>
                <a:lnTo>
                  <a:pt x="987172" y="5172635"/>
                </a:lnTo>
                <a:lnTo>
                  <a:pt x="842383" y="4959392"/>
                </a:lnTo>
                <a:cubicBezTo>
                  <a:pt x="689919" y="4704655"/>
                  <a:pt x="574982" y="4422821"/>
                  <a:pt x="460051" y="4132485"/>
                </a:cubicBezTo>
                <a:cubicBezTo>
                  <a:pt x="123442" y="3282182"/>
                  <a:pt x="-251427" y="2525854"/>
                  <a:pt x="227408" y="1673941"/>
                </a:cubicBezTo>
                <a:cubicBezTo>
                  <a:pt x="822220" y="615687"/>
                  <a:pt x="1780673" y="-34829"/>
                  <a:pt x="2809770" y="1442"/>
                </a:cubicBezTo>
                <a:close/>
              </a:path>
            </a:pathLst>
          </a:custGeom>
        </p:spPr>
      </p:pic>
      <p:grpSp>
        <p:nvGrpSpPr>
          <p:cNvPr id="15" name="Nhóm 37">
            <a:extLst>
              <a:ext uri="{FF2B5EF4-FFF2-40B4-BE49-F238E27FC236}">
                <a16:creationId xmlns:a16="http://schemas.microsoft.com/office/drawing/2014/main" id="{78FDAC6C-CF3B-98F6-9609-C96710CFB5F1}"/>
              </a:ext>
            </a:extLst>
          </p:cNvPr>
          <p:cNvGrpSpPr/>
          <p:nvPr/>
        </p:nvGrpSpPr>
        <p:grpSpPr>
          <a:xfrm>
            <a:off x="304800" y="3986587"/>
            <a:ext cx="1246752" cy="1325060"/>
            <a:chOff x="443425" y="3808405"/>
            <a:chExt cx="1246752" cy="1325060"/>
          </a:xfrm>
        </p:grpSpPr>
        <p:sp>
          <p:nvSpPr>
            <p:cNvPr id="16" name="Hình giọt nước 13">
              <a:extLst>
                <a:ext uri="{FF2B5EF4-FFF2-40B4-BE49-F238E27FC236}">
                  <a16:creationId xmlns:a16="http://schemas.microsoft.com/office/drawing/2014/main" id="{B6F47F39-7888-5239-4E74-3492F61150A8}"/>
                </a:ext>
              </a:extLst>
            </p:cNvPr>
            <p:cNvSpPr/>
            <p:nvPr/>
          </p:nvSpPr>
          <p:spPr>
            <a:xfrm rot="8929716">
              <a:off x="443425" y="3808405"/>
              <a:ext cx="1246752" cy="1325060"/>
            </a:xfrm>
            <a:prstGeom prst="teardrop">
              <a:avLst>
                <a:gd name="adj" fmla="val 88846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Hộp Văn bản 23">
              <a:extLst>
                <a:ext uri="{FF2B5EF4-FFF2-40B4-BE49-F238E27FC236}">
                  <a16:creationId xmlns:a16="http://schemas.microsoft.com/office/drawing/2014/main" id="{9DD49A68-DF80-71CF-454E-64059593E15D}"/>
                </a:ext>
              </a:extLst>
            </p:cNvPr>
            <p:cNvSpPr txBox="1"/>
            <p:nvPr/>
          </p:nvSpPr>
          <p:spPr>
            <a:xfrm>
              <a:off x="553476" y="4334566"/>
              <a:ext cx="9668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NHỔ CỎ</a:t>
              </a:r>
            </a:p>
          </p:txBody>
        </p:sp>
      </p:grpSp>
      <p:pic>
        <p:nvPicPr>
          <p:cNvPr id="18" name="Hình ảnh 21">
            <a:extLst>
              <a:ext uri="{FF2B5EF4-FFF2-40B4-BE49-F238E27FC236}">
                <a16:creationId xmlns:a16="http://schemas.microsoft.com/office/drawing/2014/main" id="{5936F546-CDC1-1E24-B3A3-1969FE1D9797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70" r="1" b="5668"/>
          <a:stretch/>
        </p:blipFill>
        <p:spPr>
          <a:xfrm>
            <a:off x="2927309" y="1711177"/>
            <a:ext cx="2235046" cy="1977195"/>
          </a:xfrm>
          <a:custGeom>
            <a:avLst/>
            <a:gdLst/>
            <a:ahLst/>
            <a:cxnLst/>
            <a:rect l="l" t="t" r="r" b="b"/>
            <a:pathLst>
              <a:path w="6323162" h="5593660">
                <a:moveTo>
                  <a:pt x="2177447" y="0"/>
                </a:moveTo>
                <a:lnTo>
                  <a:pt x="4826316" y="0"/>
                </a:lnTo>
                <a:lnTo>
                  <a:pt x="4971508" y="75777"/>
                </a:lnTo>
                <a:cubicBezTo>
                  <a:pt x="5197582" y="210111"/>
                  <a:pt x="5400550" y="381325"/>
                  <a:pt x="5577109" y="586873"/>
                </a:cubicBezTo>
                <a:cubicBezTo>
                  <a:pt x="6058235" y="1147205"/>
                  <a:pt x="6323162" y="1943505"/>
                  <a:pt x="6323162" y="2829148"/>
                </a:cubicBezTo>
                <a:cubicBezTo>
                  <a:pt x="6323162" y="3182494"/>
                  <a:pt x="6220623" y="3466081"/>
                  <a:pt x="5990836" y="3748729"/>
                </a:cubicBezTo>
                <a:cubicBezTo>
                  <a:pt x="5750480" y="4044392"/>
                  <a:pt x="5389327" y="4316711"/>
                  <a:pt x="5006899" y="4604992"/>
                </a:cubicBezTo>
                <a:cubicBezTo>
                  <a:pt x="4936343" y="4658116"/>
                  <a:pt x="4863453" y="4713117"/>
                  <a:pt x="4790566" y="4768788"/>
                </a:cubicBezTo>
                <a:cubicBezTo>
                  <a:pt x="4138128" y="5267012"/>
                  <a:pt x="3661945" y="5593660"/>
                  <a:pt x="3012943" y="5593660"/>
                </a:cubicBezTo>
                <a:cubicBezTo>
                  <a:pt x="2024062" y="5593660"/>
                  <a:pt x="1323723" y="5192693"/>
                  <a:pt x="671286" y="4252856"/>
                </a:cubicBezTo>
                <a:cubicBezTo>
                  <a:pt x="585906" y="4129842"/>
                  <a:pt x="502446" y="4017964"/>
                  <a:pt x="421733" y="3909839"/>
                </a:cubicBezTo>
                <a:cubicBezTo>
                  <a:pt x="254471" y="3685679"/>
                  <a:pt x="130655" y="3515312"/>
                  <a:pt x="48655" y="3351082"/>
                </a:cubicBezTo>
                <a:lnTo>
                  <a:pt x="0" y="3239820"/>
                </a:lnTo>
                <a:lnTo>
                  <a:pt x="0" y="2248150"/>
                </a:lnTo>
                <a:lnTo>
                  <a:pt x="1658" y="2239520"/>
                </a:lnTo>
                <a:cubicBezTo>
                  <a:pt x="51657" y="2045089"/>
                  <a:pt x="126469" y="1853225"/>
                  <a:pt x="225714" y="1665285"/>
                </a:cubicBezTo>
                <a:cubicBezTo>
                  <a:pt x="419948" y="1297585"/>
                  <a:pt x="697641" y="961011"/>
                  <a:pt x="1050970" y="665214"/>
                </a:cubicBezTo>
                <a:cubicBezTo>
                  <a:pt x="1311437" y="447090"/>
                  <a:pt x="1608578" y="257641"/>
                  <a:pt x="1923692" y="107844"/>
                </a:cubicBezTo>
                <a:close/>
              </a:path>
            </a:pathLst>
          </a:custGeom>
        </p:spPr>
      </p:pic>
      <p:grpSp>
        <p:nvGrpSpPr>
          <p:cNvPr id="19" name="Nhóm 38">
            <a:extLst>
              <a:ext uri="{FF2B5EF4-FFF2-40B4-BE49-F238E27FC236}">
                <a16:creationId xmlns:a16="http://schemas.microsoft.com/office/drawing/2014/main" id="{7BE1C354-48F8-BE40-75C3-A133BC90F692}"/>
              </a:ext>
            </a:extLst>
          </p:cNvPr>
          <p:cNvGrpSpPr/>
          <p:nvPr/>
        </p:nvGrpSpPr>
        <p:grpSpPr>
          <a:xfrm>
            <a:off x="1705910" y="3986586"/>
            <a:ext cx="1269206" cy="1325060"/>
            <a:chOff x="1844535" y="3808404"/>
            <a:chExt cx="1269206" cy="1325060"/>
          </a:xfrm>
        </p:grpSpPr>
        <p:sp>
          <p:nvSpPr>
            <p:cNvPr id="20" name="Hình giọt nước 14">
              <a:extLst>
                <a:ext uri="{FF2B5EF4-FFF2-40B4-BE49-F238E27FC236}">
                  <a16:creationId xmlns:a16="http://schemas.microsoft.com/office/drawing/2014/main" id="{D2B6DA11-0AA1-7769-22ED-7D25109D9F00}"/>
                </a:ext>
              </a:extLst>
            </p:cNvPr>
            <p:cNvSpPr/>
            <p:nvPr/>
          </p:nvSpPr>
          <p:spPr>
            <a:xfrm rot="8929716">
              <a:off x="1866989" y="3808404"/>
              <a:ext cx="1246752" cy="1325060"/>
            </a:xfrm>
            <a:prstGeom prst="teardrop">
              <a:avLst>
                <a:gd name="adj" fmla="val 88846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Hộp Văn bản 24">
              <a:extLst>
                <a:ext uri="{FF2B5EF4-FFF2-40B4-BE49-F238E27FC236}">
                  <a16:creationId xmlns:a16="http://schemas.microsoft.com/office/drawing/2014/main" id="{27FB2DE8-5F73-FAF5-584D-38903E97A095}"/>
                </a:ext>
              </a:extLst>
            </p:cNvPr>
            <p:cNvSpPr txBox="1"/>
            <p:nvPr/>
          </p:nvSpPr>
          <p:spPr>
            <a:xfrm>
              <a:off x="1844535" y="4324853"/>
              <a:ext cx="12362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BÓN PHÂN</a:t>
              </a:r>
            </a:p>
          </p:txBody>
        </p:sp>
      </p:grpSp>
      <p:grpSp>
        <p:nvGrpSpPr>
          <p:cNvPr id="22" name="Nhóm 39">
            <a:extLst>
              <a:ext uri="{FF2B5EF4-FFF2-40B4-BE49-F238E27FC236}">
                <a16:creationId xmlns:a16="http://schemas.microsoft.com/office/drawing/2014/main" id="{A1894186-A4B4-6DC4-FC72-05BB030A3C03}"/>
              </a:ext>
            </a:extLst>
          </p:cNvPr>
          <p:cNvGrpSpPr/>
          <p:nvPr/>
        </p:nvGrpSpPr>
        <p:grpSpPr>
          <a:xfrm>
            <a:off x="3158833" y="3986586"/>
            <a:ext cx="1246752" cy="1325060"/>
            <a:chOff x="3297458" y="3808404"/>
            <a:chExt cx="1246752" cy="1325060"/>
          </a:xfrm>
        </p:grpSpPr>
        <p:sp>
          <p:nvSpPr>
            <p:cNvPr id="23" name="Hình giọt nước 15">
              <a:extLst>
                <a:ext uri="{FF2B5EF4-FFF2-40B4-BE49-F238E27FC236}">
                  <a16:creationId xmlns:a16="http://schemas.microsoft.com/office/drawing/2014/main" id="{EDB79256-1A92-59B7-CBE5-3D253825647E}"/>
                </a:ext>
              </a:extLst>
            </p:cNvPr>
            <p:cNvSpPr/>
            <p:nvPr/>
          </p:nvSpPr>
          <p:spPr>
            <a:xfrm rot="8929716">
              <a:off x="3297458" y="3808404"/>
              <a:ext cx="1246752" cy="1325060"/>
            </a:xfrm>
            <a:prstGeom prst="teardrop">
              <a:avLst>
                <a:gd name="adj" fmla="val 88846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Hộp Văn bản 25">
              <a:extLst>
                <a:ext uri="{FF2B5EF4-FFF2-40B4-BE49-F238E27FC236}">
                  <a16:creationId xmlns:a16="http://schemas.microsoft.com/office/drawing/2014/main" id="{B59D9B6F-52A8-BF4D-55C9-3C46115956D2}"/>
                </a:ext>
              </a:extLst>
            </p:cNvPr>
            <p:cNvSpPr txBox="1"/>
            <p:nvPr/>
          </p:nvSpPr>
          <p:spPr>
            <a:xfrm>
              <a:off x="3332734" y="4081083"/>
              <a:ext cx="112082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ĐỐT LỬA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DƯỚI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GỐC CÂY</a:t>
              </a:r>
            </a:p>
          </p:txBody>
        </p:sp>
      </p:grpSp>
      <p:grpSp>
        <p:nvGrpSpPr>
          <p:cNvPr id="25" name="Nhóm 40">
            <a:extLst>
              <a:ext uri="{FF2B5EF4-FFF2-40B4-BE49-F238E27FC236}">
                <a16:creationId xmlns:a16="http://schemas.microsoft.com/office/drawing/2014/main" id="{E41347B0-AF94-285B-66AA-2C650EED14B4}"/>
              </a:ext>
            </a:extLst>
          </p:cNvPr>
          <p:cNvGrpSpPr/>
          <p:nvPr/>
        </p:nvGrpSpPr>
        <p:grpSpPr>
          <a:xfrm>
            <a:off x="4589324" y="3981298"/>
            <a:ext cx="1246752" cy="1325060"/>
            <a:chOff x="4727949" y="3803116"/>
            <a:chExt cx="1246752" cy="1325060"/>
          </a:xfrm>
        </p:grpSpPr>
        <p:sp>
          <p:nvSpPr>
            <p:cNvPr id="26" name="Hình giọt nước 16">
              <a:extLst>
                <a:ext uri="{FF2B5EF4-FFF2-40B4-BE49-F238E27FC236}">
                  <a16:creationId xmlns:a16="http://schemas.microsoft.com/office/drawing/2014/main" id="{249943A8-F5F2-F36E-662F-6A0B9A0CCBDB}"/>
                </a:ext>
              </a:extLst>
            </p:cNvPr>
            <p:cNvSpPr/>
            <p:nvPr/>
          </p:nvSpPr>
          <p:spPr>
            <a:xfrm rot="8929716">
              <a:off x="4727949" y="3803116"/>
              <a:ext cx="1246752" cy="1325060"/>
            </a:xfrm>
            <a:prstGeom prst="teardrop">
              <a:avLst>
                <a:gd name="adj" fmla="val 88846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Hộp Văn bản 26">
              <a:extLst>
                <a:ext uri="{FF2B5EF4-FFF2-40B4-BE49-F238E27FC236}">
                  <a16:creationId xmlns:a16="http://schemas.microsoft.com/office/drawing/2014/main" id="{F36B467A-79F2-05C5-B700-49780A29123F}"/>
                </a:ext>
              </a:extLst>
            </p:cNvPr>
            <p:cNvSpPr txBox="1"/>
            <p:nvPr/>
          </p:nvSpPr>
          <p:spPr>
            <a:xfrm>
              <a:off x="4811612" y="4324853"/>
              <a:ext cx="11015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VUN GỐC</a:t>
              </a:r>
            </a:p>
          </p:txBody>
        </p:sp>
      </p:grpSp>
      <p:grpSp>
        <p:nvGrpSpPr>
          <p:cNvPr id="28" name="Nhóm 41">
            <a:extLst>
              <a:ext uri="{FF2B5EF4-FFF2-40B4-BE49-F238E27FC236}">
                <a16:creationId xmlns:a16="http://schemas.microsoft.com/office/drawing/2014/main" id="{1A026BC6-D25E-ABC2-F2CB-4BDD5D8E6202}"/>
              </a:ext>
            </a:extLst>
          </p:cNvPr>
          <p:cNvGrpSpPr/>
          <p:nvPr/>
        </p:nvGrpSpPr>
        <p:grpSpPr>
          <a:xfrm>
            <a:off x="6002476" y="3986584"/>
            <a:ext cx="1246752" cy="1325060"/>
            <a:chOff x="6141101" y="3808402"/>
            <a:chExt cx="1246752" cy="1325060"/>
          </a:xfrm>
        </p:grpSpPr>
        <p:sp>
          <p:nvSpPr>
            <p:cNvPr id="33" name="Hình giọt nước 17">
              <a:extLst>
                <a:ext uri="{FF2B5EF4-FFF2-40B4-BE49-F238E27FC236}">
                  <a16:creationId xmlns:a16="http://schemas.microsoft.com/office/drawing/2014/main" id="{A612BCEB-E274-49C9-89E0-6E5202006979}"/>
                </a:ext>
              </a:extLst>
            </p:cNvPr>
            <p:cNvSpPr/>
            <p:nvPr/>
          </p:nvSpPr>
          <p:spPr>
            <a:xfrm rot="8929716">
              <a:off x="6141101" y="3808402"/>
              <a:ext cx="1246752" cy="1325060"/>
            </a:xfrm>
            <a:prstGeom prst="teardrop">
              <a:avLst>
                <a:gd name="adj" fmla="val 88846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Hộp Văn bản 27">
              <a:extLst>
                <a:ext uri="{FF2B5EF4-FFF2-40B4-BE49-F238E27FC236}">
                  <a16:creationId xmlns:a16="http://schemas.microsoft.com/office/drawing/2014/main" id="{D9DF1808-1219-1CD2-9F0E-6364CCC7AF1B}"/>
                </a:ext>
              </a:extLst>
            </p:cNvPr>
            <p:cNvSpPr txBox="1"/>
            <p:nvPr/>
          </p:nvSpPr>
          <p:spPr>
            <a:xfrm>
              <a:off x="6143568" y="4280980"/>
              <a:ext cx="1208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DẪM VÀO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GỐC CÂY</a:t>
              </a:r>
            </a:p>
          </p:txBody>
        </p:sp>
      </p:grpSp>
      <p:grpSp>
        <p:nvGrpSpPr>
          <p:cNvPr id="36" name="Nhóm 42">
            <a:extLst>
              <a:ext uri="{FF2B5EF4-FFF2-40B4-BE49-F238E27FC236}">
                <a16:creationId xmlns:a16="http://schemas.microsoft.com/office/drawing/2014/main" id="{66CF244A-95A0-39CA-DF52-129C0353C786}"/>
              </a:ext>
            </a:extLst>
          </p:cNvPr>
          <p:cNvGrpSpPr/>
          <p:nvPr/>
        </p:nvGrpSpPr>
        <p:grpSpPr>
          <a:xfrm>
            <a:off x="7491837" y="3981299"/>
            <a:ext cx="1246752" cy="1325060"/>
            <a:chOff x="7630462" y="3803117"/>
            <a:chExt cx="1246752" cy="1325060"/>
          </a:xfrm>
        </p:grpSpPr>
        <p:sp>
          <p:nvSpPr>
            <p:cNvPr id="37" name="Hình giọt nước 18">
              <a:extLst>
                <a:ext uri="{FF2B5EF4-FFF2-40B4-BE49-F238E27FC236}">
                  <a16:creationId xmlns:a16="http://schemas.microsoft.com/office/drawing/2014/main" id="{E5FABBD6-A919-FE5B-1ACF-359BA30864F1}"/>
                </a:ext>
              </a:extLst>
            </p:cNvPr>
            <p:cNvSpPr/>
            <p:nvPr/>
          </p:nvSpPr>
          <p:spPr>
            <a:xfrm rot="8929716">
              <a:off x="7630462" y="3803117"/>
              <a:ext cx="1246752" cy="1325060"/>
            </a:xfrm>
            <a:prstGeom prst="teardrop">
              <a:avLst>
                <a:gd name="adj" fmla="val 88846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Hộp Văn bản 28">
              <a:extLst>
                <a:ext uri="{FF2B5EF4-FFF2-40B4-BE49-F238E27FC236}">
                  <a16:creationId xmlns:a16="http://schemas.microsoft.com/office/drawing/2014/main" id="{B390D2B4-D64D-65D6-BAB8-3EFE278427BB}"/>
                </a:ext>
              </a:extLst>
            </p:cNvPr>
            <p:cNvSpPr txBox="1"/>
            <p:nvPr/>
          </p:nvSpPr>
          <p:spPr>
            <a:xfrm>
              <a:off x="7723767" y="4359769"/>
              <a:ext cx="1019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BẮT SÂU</a:t>
              </a:r>
            </a:p>
          </p:txBody>
        </p:sp>
      </p:grpSp>
      <p:grpSp>
        <p:nvGrpSpPr>
          <p:cNvPr id="39" name="Nhóm 43">
            <a:extLst>
              <a:ext uri="{FF2B5EF4-FFF2-40B4-BE49-F238E27FC236}">
                <a16:creationId xmlns:a16="http://schemas.microsoft.com/office/drawing/2014/main" id="{094C10AC-73EE-F4EE-7B4A-D64F5196AB03}"/>
              </a:ext>
            </a:extLst>
          </p:cNvPr>
          <p:cNvGrpSpPr/>
          <p:nvPr/>
        </p:nvGrpSpPr>
        <p:grpSpPr>
          <a:xfrm>
            <a:off x="8899991" y="3986584"/>
            <a:ext cx="1265600" cy="1325060"/>
            <a:chOff x="9038616" y="3808402"/>
            <a:chExt cx="1265600" cy="1325060"/>
          </a:xfrm>
        </p:grpSpPr>
        <p:sp>
          <p:nvSpPr>
            <p:cNvPr id="40" name="Hình giọt nước 19">
              <a:extLst>
                <a:ext uri="{FF2B5EF4-FFF2-40B4-BE49-F238E27FC236}">
                  <a16:creationId xmlns:a16="http://schemas.microsoft.com/office/drawing/2014/main" id="{81BB3784-3D7B-60C6-3955-703825D8BA81}"/>
                </a:ext>
              </a:extLst>
            </p:cNvPr>
            <p:cNvSpPr/>
            <p:nvPr/>
          </p:nvSpPr>
          <p:spPr>
            <a:xfrm rot="8929716">
              <a:off x="9057464" y="3808402"/>
              <a:ext cx="1246752" cy="1325060"/>
            </a:xfrm>
            <a:prstGeom prst="teardrop">
              <a:avLst>
                <a:gd name="adj" fmla="val 88846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Hộp Văn bản 29">
              <a:extLst>
                <a:ext uri="{FF2B5EF4-FFF2-40B4-BE49-F238E27FC236}">
                  <a16:creationId xmlns:a16="http://schemas.microsoft.com/office/drawing/2014/main" id="{88BA79A1-9F35-925C-3841-941CECBAF827}"/>
                </a:ext>
              </a:extLst>
            </p:cNvPr>
            <p:cNvSpPr txBox="1"/>
            <p:nvPr/>
          </p:nvSpPr>
          <p:spPr>
            <a:xfrm>
              <a:off x="9038616" y="4196067"/>
              <a:ext cx="12234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KHẮC LÊN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THÂN CÂY</a:t>
              </a:r>
            </a:p>
          </p:txBody>
        </p:sp>
      </p:grpSp>
      <p:grpSp>
        <p:nvGrpSpPr>
          <p:cNvPr id="44" name="Nhóm 44">
            <a:extLst>
              <a:ext uri="{FF2B5EF4-FFF2-40B4-BE49-F238E27FC236}">
                <a16:creationId xmlns:a16="http://schemas.microsoft.com/office/drawing/2014/main" id="{5A2B3208-DE97-1C0E-48EC-11316EF7A839}"/>
              </a:ext>
            </a:extLst>
          </p:cNvPr>
          <p:cNvGrpSpPr/>
          <p:nvPr/>
        </p:nvGrpSpPr>
        <p:grpSpPr>
          <a:xfrm>
            <a:off x="10312348" y="3986585"/>
            <a:ext cx="1409360" cy="1325060"/>
            <a:chOff x="10450973" y="3808403"/>
            <a:chExt cx="1409360" cy="1325060"/>
          </a:xfrm>
        </p:grpSpPr>
        <p:sp>
          <p:nvSpPr>
            <p:cNvPr id="45" name="Hình giọt nước 20">
              <a:extLst>
                <a:ext uri="{FF2B5EF4-FFF2-40B4-BE49-F238E27FC236}">
                  <a16:creationId xmlns:a16="http://schemas.microsoft.com/office/drawing/2014/main" id="{CB18035F-192C-2DCD-1E40-8DD324BD2DAB}"/>
                </a:ext>
              </a:extLst>
            </p:cNvPr>
            <p:cNvSpPr/>
            <p:nvPr/>
          </p:nvSpPr>
          <p:spPr>
            <a:xfrm rot="8929716">
              <a:off x="10501823" y="3808403"/>
              <a:ext cx="1246752" cy="1325060"/>
            </a:xfrm>
            <a:prstGeom prst="teardrop">
              <a:avLst>
                <a:gd name="adj" fmla="val 88846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Hộp Văn bản 30">
              <a:extLst>
                <a:ext uri="{FF2B5EF4-FFF2-40B4-BE49-F238E27FC236}">
                  <a16:creationId xmlns:a16="http://schemas.microsoft.com/office/drawing/2014/main" id="{F03DA042-5FDE-AA6F-1800-0A205DECD3F6}"/>
                </a:ext>
              </a:extLst>
            </p:cNvPr>
            <p:cNvSpPr txBox="1"/>
            <p:nvPr/>
          </p:nvSpPr>
          <p:spPr>
            <a:xfrm>
              <a:off x="10450973" y="4219583"/>
              <a:ext cx="14093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CHĂNG ĐÈN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LÊN CÂY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548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F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106045" y="0"/>
            <a:ext cx="12390120" cy="6857365"/>
            <a:chOff x="-167" y="0"/>
            <a:chExt cx="19512" cy="10799"/>
          </a:xfrm>
        </p:grpSpPr>
        <p:pic>
          <p:nvPicPr>
            <p:cNvPr id="3" name="图片 2" descr="组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6200000" flipH="1">
              <a:off x="4202" y="-4200"/>
              <a:ext cx="10798" cy="19200"/>
            </a:xfrm>
            <a:prstGeom prst="rect">
              <a:avLst/>
            </a:prstGeom>
          </p:spPr>
        </p:pic>
        <p:grpSp>
          <p:nvGrpSpPr>
            <p:cNvPr id="54" name="组合 53"/>
            <p:cNvGrpSpPr/>
            <p:nvPr/>
          </p:nvGrpSpPr>
          <p:grpSpPr>
            <a:xfrm>
              <a:off x="-167" y="0"/>
              <a:ext cx="19512" cy="4812"/>
              <a:chOff x="-167" y="0"/>
              <a:chExt cx="19512" cy="4812"/>
            </a:xfrm>
          </p:grpSpPr>
          <p:pic>
            <p:nvPicPr>
              <p:cNvPr id="43" name="图片 42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 flipH="1">
                <a:off x="11059" y="0"/>
                <a:ext cx="8286" cy="4812"/>
              </a:xfrm>
              <a:prstGeom prst="rect">
                <a:avLst/>
              </a:prstGeom>
            </p:spPr>
          </p:pic>
          <p:pic>
            <p:nvPicPr>
              <p:cNvPr id="41" name="图片 40" descr="组 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-167" y="0"/>
                <a:ext cx="8286" cy="4812"/>
              </a:xfrm>
              <a:prstGeom prst="rect">
                <a:avLst/>
              </a:prstGeom>
            </p:spPr>
          </p:pic>
        </p:grpSp>
        <p:grpSp>
          <p:nvGrpSpPr>
            <p:cNvPr id="29" name="组合 28"/>
            <p:cNvGrpSpPr/>
            <p:nvPr/>
          </p:nvGrpSpPr>
          <p:grpSpPr>
            <a:xfrm>
              <a:off x="-11" y="12"/>
              <a:ext cx="19211" cy="10744"/>
              <a:chOff x="-11" y="12"/>
              <a:chExt cx="19211" cy="10744"/>
            </a:xfrm>
          </p:grpSpPr>
          <p:pic>
            <p:nvPicPr>
              <p:cNvPr id="30" name="图片 29" descr="组 9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>
                <a:off x="0" y="2432"/>
                <a:ext cx="6882" cy="8301"/>
              </a:xfrm>
              <a:prstGeom prst="rect">
                <a:avLst/>
              </a:prstGeom>
            </p:spPr>
          </p:pic>
          <p:grpSp>
            <p:nvGrpSpPr>
              <p:cNvPr id="31" name="组合 30"/>
              <p:cNvGrpSpPr/>
              <p:nvPr/>
            </p:nvGrpSpPr>
            <p:grpSpPr>
              <a:xfrm>
                <a:off x="-11" y="12"/>
                <a:ext cx="19211" cy="10745"/>
                <a:chOff x="-11" y="12"/>
                <a:chExt cx="19211" cy="10745"/>
              </a:xfrm>
            </p:grpSpPr>
            <p:pic>
              <p:nvPicPr>
                <p:cNvPr id="32" name="图片 31" descr="图层 79 副本"/>
                <p:cNvPicPr>
                  <a:picLocks noChangeAspect="1"/>
                </p:cNvPicPr>
                <p:nvPr>
                  <p:custDataLst>
                    <p:tags r:id="rId3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12362" y="6131"/>
                  <a:ext cx="6839" cy="4626"/>
                </a:xfrm>
                <a:prstGeom prst="rect">
                  <a:avLst/>
                </a:prstGeom>
              </p:spPr>
            </p:pic>
            <p:pic>
              <p:nvPicPr>
                <p:cNvPr id="12" name="图片 11" descr="图层 79 副本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10"/>
                <a:stretch>
                  <a:fillRect/>
                </a:stretch>
              </p:blipFill>
              <p:spPr>
                <a:xfrm flipH="1" flipV="1">
                  <a:off x="-11" y="12"/>
                  <a:ext cx="6839" cy="4626"/>
                </a:xfrm>
                <a:prstGeom prst="rect">
                  <a:avLst/>
                </a:prstGeom>
              </p:spPr>
            </p:pic>
          </p:grpSp>
          <p:pic>
            <p:nvPicPr>
              <p:cNvPr id="35" name="图片 34" descr="组 9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9"/>
              <a:srcRect t="53912"/>
              <a:stretch>
                <a:fillRect/>
              </a:stretch>
            </p:blipFill>
            <p:spPr>
              <a:xfrm flipH="1" flipV="1">
                <a:off x="12318" y="12"/>
                <a:ext cx="6882" cy="8301"/>
              </a:xfrm>
              <a:prstGeom prst="rect">
                <a:avLst/>
              </a:prstGeom>
            </p:spPr>
          </p:pic>
        </p:grpSp>
        <p:sp>
          <p:nvSpPr>
            <p:cNvPr id="2" name="矩形 1"/>
            <p:cNvSpPr/>
            <p:nvPr/>
          </p:nvSpPr>
          <p:spPr>
            <a:xfrm>
              <a:off x="194" y="550"/>
              <a:ext cx="18785" cy="9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0号-白鸽天行体" panose="00000500000000000000" charset="-122"/>
                <a:ea typeface="字魂50号-白鸽天行体" panose="00000500000000000000" charset="-122"/>
                <a:cs typeface="+mn-cs"/>
              </a:endParaRPr>
            </a:p>
          </p:txBody>
        </p:sp>
      </p:grpSp>
      <p:grpSp>
        <p:nvGrpSpPr>
          <p:cNvPr id="6" name="Nhóm 34">
            <a:extLst>
              <a:ext uri="{FF2B5EF4-FFF2-40B4-BE49-F238E27FC236}">
                <a16:creationId xmlns:a16="http://schemas.microsoft.com/office/drawing/2014/main" id="{45710161-E92A-3F92-0C0F-6C6460E0C03B}"/>
              </a:ext>
            </a:extLst>
          </p:cNvPr>
          <p:cNvGrpSpPr/>
          <p:nvPr/>
        </p:nvGrpSpPr>
        <p:grpSpPr>
          <a:xfrm>
            <a:off x="6692148" y="-41491"/>
            <a:ext cx="5200252" cy="4955062"/>
            <a:chOff x="5993773" y="136736"/>
            <a:chExt cx="5200252" cy="4955062"/>
          </a:xfrm>
        </p:grpSpPr>
        <p:grpSp>
          <p:nvGrpSpPr>
            <p:cNvPr id="11" name="Nhóm 22">
              <a:extLst>
                <a:ext uri="{FF2B5EF4-FFF2-40B4-BE49-F238E27FC236}">
                  <a16:creationId xmlns:a16="http://schemas.microsoft.com/office/drawing/2014/main" id="{9B981091-A90B-C10F-EF48-571291EE3343}"/>
                </a:ext>
              </a:extLst>
            </p:cNvPr>
            <p:cNvGrpSpPr/>
            <p:nvPr/>
          </p:nvGrpSpPr>
          <p:grpSpPr>
            <a:xfrm rot="18011020">
              <a:off x="6234358" y="880639"/>
              <a:ext cx="1546921" cy="2028091"/>
              <a:chOff x="3297458" y="3808404"/>
              <a:chExt cx="1246752" cy="1325060"/>
            </a:xfrm>
          </p:grpSpPr>
          <p:sp>
            <p:nvSpPr>
              <p:cNvPr id="61" name="Hình giọt nước 23">
                <a:extLst>
                  <a:ext uri="{FF2B5EF4-FFF2-40B4-BE49-F238E27FC236}">
                    <a16:creationId xmlns:a16="http://schemas.microsoft.com/office/drawing/2014/main" id="{A1F45510-9C0C-341B-DF0E-F2961A4919FC}"/>
                  </a:ext>
                </a:extLst>
              </p:cNvPr>
              <p:cNvSpPr/>
              <p:nvPr/>
            </p:nvSpPr>
            <p:spPr>
              <a:xfrm rot="8929716">
                <a:off x="3297458" y="3808404"/>
                <a:ext cx="1246752" cy="1325060"/>
              </a:xfrm>
              <a:prstGeom prst="teardrop">
                <a:avLst>
                  <a:gd name="adj" fmla="val 88846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Hộp Văn bản 24">
                <a:extLst>
                  <a:ext uri="{FF2B5EF4-FFF2-40B4-BE49-F238E27FC236}">
                    <a16:creationId xmlns:a16="http://schemas.microsoft.com/office/drawing/2014/main" id="{D286BB03-E0A7-70F6-79B0-5E36ABF1AC74}"/>
                  </a:ext>
                </a:extLst>
              </p:cNvPr>
              <p:cNvSpPr txBox="1"/>
              <p:nvPr/>
            </p:nvSpPr>
            <p:spPr>
              <a:xfrm rot="2864641">
                <a:off x="3420452" y="4002651"/>
                <a:ext cx="934426" cy="9674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ĐỐT LỬA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DƯỚI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GỐC CÂY</a:t>
                </a:r>
              </a:p>
            </p:txBody>
          </p:sp>
        </p:grpSp>
        <p:grpSp>
          <p:nvGrpSpPr>
            <p:cNvPr id="47" name="Nhóm 25">
              <a:extLst>
                <a:ext uri="{FF2B5EF4-FFF2-40B4-BE49-F238E27FC236}">
                  <a16:creationId xmlns:a16="http://schemas.microsoft.com/office/drawing/2014/main" id="{3468AC0E-4A35-E424-377F-2C9A21D8D350}"/>
                </a:ext>
              </a:extLst>
            </p:cNvPr>
            <p:cNvGrpSpPr/>
            <p:nvPr/>
          </p:nvGrpSpPr>
          <p:grpSpPr>
            <a:xfrm rot="13793520">
              <a:off x="6227197" y="2746309"/>
              <a:ext cx="1902285" cy="1934575"/>
              <a:chOff x="6141101" y="3808402"/>
              <a:chExt cx="1246752" cy="1325060"/>
            </a:xfrm>
          </p:grpSpPr>
          <p:sp>
            <p:nvSpPr>
              <p:cNvPr id="59" name="Hình giọt nước 26">
                <a:extLst>
                  <a:ext uri="{FF2B5EF4-FFF2-40B4-BE49-F238E27FC236}">
                    <a16:creationId xmlns:a16="http://schemas.microsoft.com/office/drawing/2014/main" id="{9326B5C0-6036-49BD-64C0-6F04DC252388}"/>
                  </a:ext>
                </a:extLst>
              </p:cNvPr>
              <p:cNvSpPr/>
              <p:nvPr/>
            </p:nvSpPr>
            <p:spPr>
              <a:xfrm rot="8929716">
                <a:off x="6141101" y="3808402"/>
                <a:ext cx="1246752" cy="1325060"/>
              </a:xfrm>
              <a:prstGeom prst="teardrop">
                <a:avLst>
                  <a:gd name="adj" fmla="val 88846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Hộp Văn bản 27">
                <a:extLst>
                  <a:ext uri="{FF2B5EF4-FFF2-40B4-BE49-F238E27FC236}">
                    <a16:creationId xmlns:a16="http://schemas.microsoft.com/office/drawing/2014/main" id="{CFE7B376-EE84-BAD8-7DFF-D8F3DA1C4EF0}"/>
                  </a:ext>
                </a:extLst>
              </p:cNvPr>
              <p:cNvSpPr txBox="1"/>
              <p:nvPr/>
            </p:nvSpPr>
            <p:spPr>
              <a:xfrm rot="8492584">
                <a:off x="6240404" y="4125161"/>
                <a:ext cx="1015093" cy="5691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DẪM VÀO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GỐC CÂY</a:t>
                </a:r>
              </a:p>
            </p:txBody>
          </p:sp>
        </p:grpSp>
        <p:grpSp>
          <p:nvGrpSpPr>
            <p:cNvPr id="48" name="Nhóm 28">
              <a:extLst>
                <a:ext uri="{FF2B5EF4-FFF2-40B4-BE49-F238E27FC236}">
                  <a16:creationId xmlns:a16="http://schemas.microsoft.com/office/drawing/2014/main" id="{9FC201B7-80C9-A714-CFF1-3627CB1CD564}"/>
                </a:ext>
              </a:extLst>
            </p:cNvPr>
            <p:cNvGrpSpPr/>
            <p:nvPr/>
          </p:nvGrpSpPr>
          <p:grpSpPr>
            <a:xfrm rot="9699968">
              <a:off x="8456373" y="2952938"/>
              <a:ext cx="1719045" cy="2138860"/>
              <a:chOff x="9057464" y="3808402"/>
              <a:chExt cx="1246752" cy="1325060"/>
            </a:xfrm>
          </p:grpSpPr>
          <p:sp>
            <p:nvSpPr>
              <p:cNvPr id="57" name="Hình giọt nước 29">
                <a:extLst>
                  <a:ext uri="{FF2B5EF4-FFF2-40B4-BE49-F238E27FC236}">
                    <a16:creationId xmlns:a16="http://schemas.microsoft.com/office/drawing/2014/main" id="{F23AAEE2-1262-4B98-AB55-7B526ED524EB}"/>
                  </a:ext>
                </a:extLst>
              </p:cNvPr>
              <p:cNvSpPr/>
              <p:nvPr/>
            </p:nvSpPr>
            <p:spPr>
              <a:xfrm rot="8929716">
                <a:off x="9057464" y="3808402"/>
                <a:ext cx="1246752" cy="1325060"/>
              </a:xfrm>
              <a:prstGeom prst="teardrop">
                <a:avLst>
                  <a:gd name="adj" fmla="val 88846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Hộp Văn bản 30">
                <a:extLst>
                  <a:ext uri="{FF2B5EF4-FFF2-40B4-BE49-F238E27FC236}">
                    <a16:creationId xmlns:a16="http://schemas.microsoft.com/office/drawing/2014/main" id="{DF5A2BCF-2695-E62E-F2C6-EA4E54C3469B}"/>
                  </a:ext>
                </a:extLst>
              </p:cNvPr>
              <p:cNvSpPr txBox="1"/>
              <p:nvPr/>
            </p:nvSpPr>
            <p:spPr>
              <a:xfrm rot="11900032">
                <a:off x="9161320" y="4111881"/>
                <a:ext cx="1117902" cy="5148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KHẮC LÊN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THÂN CÂY</a:t>
                </a:r>
              </a:p>
            </p:txBody>
          </p:sp>
        </p:grpSp>
        <p:grpSp>
          <p:nvGrpSpPr>
            <p:cNvPr id="49" name="Nhóm 31">
              <a:extLst>
                <a:ext uri="{FF2B5EF4-FFF2-40B4-BE49-F238E27FC236}">
                  <a16:creationId xmlns:a16="http://schemas.microsoft.com/office/drawing/2014/main" id="{4BBA5956-A145-DC37-97C0-0E12FBA9DC88}"/>
                </a:ext>
              </a:extLst>
            </p:cNvPr>
            <p:cNvGrpSpPr/>
            <p:nvPr/>
          </p:nvGrpSpPr>
          <p:grpSpPr>
            <a:xfrm rot="5400000">
              <a:off x="9368258" y="1304996"/>
              <a:ext cx="1632253" cy="2019281"/>
              <a:chOff x="10501823" y="3808403"/>
              <a:chExt cx="1246752" cy="1325060"/>
            </a:xfrm>
          </p:grpSpPr>
          <p:sp>
            <p:nvSpPr>
              <p:cNvPr id="55" name="Hình giọt nước 32">
                <a:extLst>
                  <a:ext uri="{FF2B5EF4-FFF2-40B4-BE49-F238E27FC236}">
                    <a16:creationId xmlns:a16="http://schemas.microsoft.com/office/drawing/2014/main" id="{F65C45FC-A5FB-C86C-064C-42548CCEE33B}"/>
                  </a:ext>
                </a:extLst>
              </p:cNvPr>
              <p:cNvSpPr/>
              <p:nvPr/>
            </p:nvSpPr>
            <p:spPr>
              <a:xfrm rot="8929716">
                <a:off x="10501823" y="3808403"/>
                <a:ext cx="1246752" cy="1325060"/>
              </a:xfrm>
              <a:prstGeom prst="teardrop">
                <a:avLst>
                  <a:gd name="adj" fmla="val 88846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" name="Hộp Văn bản 33">
                <a:extLst>
                  <a:ext uri="{FF2B5EF4-FFF2-40B4-BE49-F238E27FC236}">
                    <a16:creationId xmlns:a16="http://schemas.microsoft.com/office/drawing/2014/main" id="{9882BAA6-C97E-D996-4088-AA5B18CA5235}"/>
                  </a:ext>
                </a:extLst>
              </p:cNvPr>
              <p:cNvSpPr txBox="1"/>
              <p:nvPr/>
            </p:nvSpPr>
            <p:spPr>
              <a:xfrm rot="16200000">
                <a:off x="10563082" y="4135000"/>
                <a:ext cx="1189906" cy="6347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CHĂNG ĐÈN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LÊN CÂY</a:t>
                </a:r>
              </a:p>
            </p:txBody>
          </p:sp>
        </p:grpSp>
        <p:grpSp>
          <p:nvGrpSpPr>
            <p:cNvPr id="50" name="Nhóm 1">
              <a:extLst>
                <a:ext uri="{FF2B5EF4-FFF2-40B4-BE49-F238E27FC236}">
                  <a16:creationId xmlns:a16="http://schemas.microsoft.com/office/drawing/2014/main" id="{E16F0C4F-8688-669E-7F58-536FD1FF9C61}"/>
                </a:ext>
              </a:extLst>
            </p:cNvPr>
            <p:cNvGrpSpPr/>
            <p:nvPr/>
          </p:nvGrpSpPr>
          <p:grpSpPr>
            <a:xfrm>
              <a:off x="7907479" y="136736"/>
              <a:ext cx="1606076" cy="1845142"/>
              <a:chOff x="5635444" y="689743"/>
              <a:chExt cx="1246752" cy="1325060"/>
            </a:xfrm>
          </p:grpSpPr>
          <p:sp>
            <p:nvSpPr>
              <p:cNvPr id="52" name="Hình giọt nước 2">
                <a:extLst>
                  <a:ext uri="{FF2B5EF4-FFF2-40B4-BE49-F238E27FC236}">
                    <a16:creationId xmlns:a16="http://schemas.microsoft.com/office/drawing/2014/main" id="{46F0ABFE-1BEF-B289-6199-469C5A48882C}"/>
                  </a:ext>
                </a:extLst>
              </p:cNvPr>
              <p:cNvSpPr/>
              <p:nvPr/>
            </p:nvSpPr>
            <p:spPr>
              <a:xfrm rot="8929716">
                <a:off x="5635444" y="689743"/>
                <a:ext cx="1246752" cy="1325060"/>
              </a:xfrm>
              <a:prstGeom prst="teardrop">
                <a:avLst>
                  <a:gd name="adj" fmla="val 88846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Hộp Văn bản 3">
                <a:extLst>
                  <a:ext uri="{FF2B5EF4-FFF2-40B4-BE49-F238E27FC236}">
                    <a16:creationId xmlns:a16="http://schemas.microsoft.com/office/drawing/2014/main" id="{4575F6DE-5001-95C0-2A79-DDAD5A377434}"/>
                  </a:ext>
                </a:extLst>
              </p:cNvPr>
              <p:cNvSpPr txBox="1"/>
              <p:nvPr/>
            </p:nvSpPr>
            <p:spPr>
              <a:xfrm>
                <a:off x="5754023" y="1257551"/>
                <a:ext cx="1026851" cy="3315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BẺ CÀNH</a:t>
                </a:r>
              </a:p>
            </p:txBody>
          </p:sp>
        </p:grpSp>
        <p:pic>
          <p:nvPicPr>
            <p:cNvPr id="51" name="Hình ảnh 7" descr="Ảnh có chứa mẫu họa, đồ họa véc-tơ&#10;&#10;Mô tả được tạo tự động">
              <a:extLst>
                <a:ext uri="{FF2B5EF4-FFF2-40B4-BE49-F238E27FC236}">
                  <a16:creationId xmlns:a16="http://schemas.microsoft.com/office/drawing/2014/main" id="{12CCEC6C-B27E-7073-B365-BA6C3248EE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41" r="-1" b="-1"/>
            <a:stretch/>
          </p:blipFill>
          <p:spPr>
            <a:xfrm>
              <a:off x="7654552" y="1711177"/>
              <a:ext cx="1870447" cy="1845142"/>
            </a:xfrm>
            <a:prstGeom prst="ellipse">
              <a:avLst/>
            </a:prstGeom>
          </p:spPr>
        </p:pic>
      </p:grpSp>
      <p:pic>
        <p:nvPicPr>
          <p:cNvPr id="63" name="Hình ảnh 40">
            <a:extLst>
              <a:ext uri="{FF2B5EF4-FFF2-40B4-BE49-F238E27FC236}">
                <a16:creationId xmlns:a16="http://schemas.microsoft.com/office/drawing/2014/main" id="{309693FF-FC35-9066-31F0-72BD7A0727A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93948">
            <a:off x="900097" y="1656168"/>
            <a:ext cx="6858000" cy="6858000"/>
          </a:xfrm>
          <a:prstGeom prst="rect">
            <a:avLst/>
          </a:prstGeom>
        </p:spPr>
      </p:pic>
      <p:grpSp>
        <p:nvGrpSpPr>
          <p:cNvPr id="64" name="Nhóm 21">
            <a:extLst>
              <a:ext uri="{FF2B5EF4-FFF2-40B4-BE49-F238E27FC236}">
                <a16:creationId xmlns:a16="http://schemas.microsoft.com/office/drawing/2014/main" id="{949FA350-C5E4-0DCC-0F58-0B9BD1545DA2}"/>
              </a:ext>
            </a:extLst>
          </p:cNvPr>
          <p:cNvGrpSpPr/>
          <p:nvPr/>
        </p:nvGrpSpPr>
        <p:grpSpPr>
          <a:xfrm>
            <a:off x="556405" y="98659"/>
            <a:ext cx="5269055" cy="4713723"/>
            <a:chOff x="1006469" y="839967"/>
            <a:chExt cx="5269055" cy="4713723"/>
          </a:xfrm>
        </p:grpSpPr>
        <p:grpSp>
          <p:nvGrpSpPr>
            <p:cNvPr id="65" name="Nhóm 15">
              <a:extLst>
                <a:ext uri="{FF2B5EF4-FFF2-40B4-BE49-F238E27FC236}">
                  <a16:creationId xmlns:a16="http://schemas.microsoft.com/office/drawing/2014/main" id="{DA7A9517-1048-815B-2ABE-D74C5DC8B830}"/>
                </a:ext>
              </a:extLst>
            </p:cNvPr>
            <p:cNvGrpSpPr/>
            <p:nvPr/>
          </p:nvGrpSpPr>
          <p:grpSpPr>
            <a:xfrm rot="4129007">
              <a:off x="4419015" y="1961858"/>
              <a:ext cx="1653963" cy="2059055"/>
              <a:chOff x="4660449" y="3572022"/>
              <a:chExt cx="1309844" cy="1557328"/>
            </a:xfrm>
          </p:grpSpPr>
          <p:sp>
            <p:nvSpPr>
              <p:cNvPr id="79" name="Hình giọt nước 16">
                <a:extLst>
                  <a:ext uri="{FF2B5EF4-FFF2-40B4-BE49-F238E27FC236}">
                    <a16:creationId xmlns:a16="http://schemas.microsoft.com/office/drawing/2014/main" id="{F55023F5-3098-BFF6-485F-2A0444E07E27}"/>
                  </a:ext>
                </a:extLst>
              </p:cNvPr>
              <p:cNvSpPr/>
              <p:nvPr/>
            </p:nvSpPr>
            <p:spPr>
              <a:xfrm rot="8929716">
                <a:off x="4660449" y="3572022"/>
                <a:ext cx="1309844" cy="1557328"/>
              </a:xfrm>
              <a:prstGeom prst="teardrop">
                <a:avLst>
                  <a:gd name="adj" fmla="val 88846"/>
                </a:avLst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Hộp Văn bản 17">
                <a:extLst>
                  <a:ext uri="{FF2B5EF4-FFF2-40B4-BE49-F238E27FC236}">
                    <a16:creationId xmlns:a16="http://schemas.microsoft.com/office/drawing/2014/main" id="{0C4FC22A-0F2C-12BB-B067-DB0A43A3AE8B}"/>
                  </a:ext>
                </a:extLst>
              </p:cNvPr>
              <p:cNvSpPr txBox="1"/>
              <p:nvPr/>
            </p:nvSpPr>
            <p:spPr>
              <a:xfrm rot="18105393">
                <a:off x="4832446" y="4231054"/>
                <a:ext cx="1063519" cy="3656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VUN GỐC</a:t>
                </a:r>
              </a:p>
            </p:txBody>
          </p:sp>
        </p:grpSp>
        <p:grpSp>
          <p:nvGrpSpPr>
            <p:cNvPr id="66" name="Nhóm 18">
              <a:extLst>
                <a:ext uri="{FF2B5EF4-FFF2-40B4-BE49-F238E27FC236}">
                  <a16:creationId xmlns:a16="http://schemas.microsoft.com/office/drawing/2014/main" id="{8012C15E-FEF9-906A-5B93-24C431F3D19B}"/>
                </a:ext>
              </a:extLst>
            </p:cNvPr>
            <p:cNvGrpSpPr/>
            <p:nvPr/>
          </p:nvGrpSpPr>
          <p:grpSpPr>
            <a:xfrm rot="8034767">
              <a:off x="3623723" y="3835655"/>
              <a:ext cx="1615506" cy="1820564"/>
              <a:chOff x="7630462" y="3803117"/>
              <a:chExt cx="1246752" cy="1325060"/>
            </a:xfrm>
          </p:grpSpPr>
          <p:sp>
            <p:nvSpPr>
              <p:cNvPr id="77" name="Hình giọt nước 19">
                <a:extLst>
                  <a:ext uri="{FF2B5EF4-FFF2-40B4-BE49-F238E27FC236}">
                    <a16:creationId xmlns:a16="http://schemas.microsoft.com/office/drawing/2014/main" id="{450892BA-BBBF-0880-3944-15386142CA0D}"/>
                  </a:ext>
                </a:extLst>
              </p:cNvPr>
              <p:cNvSpPr/>
              <p:nvPr/>
            </p:nvSpPr>
            <p:spPr>
              <a:xfrm rot="8929716">
                <a:off x="7630462" y="3803117"/>
                <a:ext cx="1246752" cy="1325060"/>
              </a:xfrm>
              <a:prstGeom prst="teardrop">
                <a:avLst>
                  <a:gd name="adj" fmla="val 88846"/>
                </a:avLst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Hộp Văn bản 20">
                <a:extLst>
                  <a:ext uri="{FF2B5EF4-FFF2-40B4-BE49-F238E27FC236}">
                    <a16:creationId xmlns:a16="http://schemas.microsoft.com/office/drawing/2014/main" id="{5073C268-E75A-8135-3EBD-6DDEBA17E358}"/>
                  </a:ext>
                </a:extLst>
              </p:cNvPr>
              <p:cNvSpPr txBox="1"/>
              <p:nvPr/>
            </p:nvSpPr>
            <p:spPr>
              <a:xfrm rot="11041385">
                <a:off x="7733150" y="4376429"/>
                <a:ext cx="1001064" cy="33601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BẮT SÂU</a:t>
                </a:r>
              </a:p>
            </p:txBody>
          </p:sp>
        </p:grpSp>
        <p:grpSp>
          <p:nvGrpSpPr>
            <p:cNvPr id="67" name="Nhóm 9">
              <a:extLst>
                <a:ext uri="{FF2B5EF4-FFF2-40B4-BE49-F238E27FC236}">
                  <a16:creationId xmlns:a16="http://schemas.microsoft.com/office/drawing/2014/main" id="{1F87A638-9FAC-1B9A-1C18-5C19C5D7ECE2}"/>
                </a:ext>
              </a:extLst>
            </p:cNvPr>
            <p:cNvGrpSpPr/>
            <p:nvPr/>
          </p:nvGrpSpPr>
          <p:grpSpPr>
            <a:xfrm rot="13725530">
              <a:off x="1647624" y="3600695"/>
              <a:ext cx="1591633" cy="1958143"/>
              <a:chOff x="443425" y="3808405"/>
              <a:chExt cx="1246752" cy="1325060"/>
            </a:xfrm>
          </p:grpSpPr>
          <p:sp>
            <p:nvSpPr>
              <p:cNvPr id="75" name="Hình giọt nước 10">
                <a:extLst>
                  <a:ext uri="{FF2B5EF4-FFF2-40B4-BE49-F238E27FC236}">
                    <a16:creationId xmlns:a16="http://schemas.microsoft.com/office/drawing/2014/main" id="{C9BA54BE-D0B4-5E69-B5B7-B4D772397421}"/>
                  </a:ext>
                </a:extLst>
              </p:cNvPr>
              <p:cNvSpPr/>
              <p:nvPr/>
            </p:nvSpPr>
            <p:spPr>
              <a:xfrm rot="8929716">
                <a:off x="443425" y="3808405"/>
                <a:ext cx="1246752" cy="1325060"/>
              </a:xfrm>
              <a:prstGeom prst="teardrop">
                <a:avLst>
                  <a:gd name="adj" fmla="val 88846"/>
                </a:avLst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Hộp Văn bản 11">
                <a:extLst>
                  <a:ext uri="{FF2B5EF4-FFF2-40B4-BE49-F238E27FC236}">
                    <a16:creationId xmlns:a16="http://schemas.microsoft.com/office/drawing/2014/main" id="{FD95B61A-299F-C02F-2769-77D56FA1A14C}"/>
                  </a:ext>
                </a:extLst>
              </p:cNvPr>
              <p:cNvSpPr txBox="1"/>
              <p:nvPr/>
            </p:nvSpPr>
            <p:spPr>
              <a:xfrm rot="9770574">
                <a:off x="595709" y="4333180"/>
                <a:ext cx="966868" cy="3124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NHỔ CỎ</a:t>
                </a:r>
              </a:p>
            </p:txBody>
          </p:sp>
        </p:grpSp>
        <p:grpSp>
          <p:nvGrpSpPr>
            <p:cNvPr id="68" name="Nhóm 12">
              <a:extLst>
                <a:ext uri="{FF2B5EF4-FFF2-40B4-BE49-F238E27FC236}">
                  <a16:creationId xmlns:a16="http://schemas.microsoft.com/office/drawing/2014/main" id="{E2EE9CA6-562A-3E8D-EEA1-9C53E88A8F22}"/>
                </a:ext>
              </a:extLst>
            </p:cNvPr>
            <p:cNvGrpSpPr/>
            <p:nvPr/>
          </p:nvGrpSpPr>
          <p:grpSpPr>
            <a:xfrm rot="18097642">
              <a:off x="1213950" y="1599492"/>
              <a:ext cx="1662416" cy="2077378"/>
              <a:chOff x="1866989" y="3808404"/>
              <a:chExt cx="1246752" cy="1325060"/>
            </a:xfrm>
          </p:grpSpPr>
          <p:sp>
            <p:nvSpPr>
              <p:cNvPr id="73" name="Hình giọt nước 13">
                <a:extLst>
                  <a:ext uri="{FF2B5EF4-FFF2-40B4-BE49-F238E27FC236}">
                    <a16:creationId xmlns:a16="http://schemas.microsoft.com/office/drawing/2014/main" id="{54C98EB7-A103-6762-7790-F6E2EC16947D}"/>
                  </a:ext>
                </a:extLst>
              </p:cNvPr>
              <p:cNvSpPr/>
              <p:nvPr/>
            </p:nvSpPr>
            <p:spPr>
              <a:xfrm rot="8929716">
                <a:off x="1866989" y="3808404"/>
                <a:ext cx="1246752" cy="1325060"/>
              </a:xfrm>
              <a:prstGeom prst="teardrop">
                <a:avLst>
                  <a:gd name="adj" fmla="val 88846"/>
                </a:avLst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Hộp Văn bản 14">
                <a:extLst>
                  <a:ext uri="{FF2B5EF4-FFF2-40B4-BE49-F238E27FC236}">
                    <a16:creationId xmlns:a16="http://schemas.microsoft.com/office/drawing/2014/main" id="{C775AE64-B89B-7DF1-002C-6F46E36DF668}"/>
                  </a:ext>
                </a:extLst>
              </p:cNvPr>
              <p:cNvSpPr txBox="1"/>
              <p:nvPr/>
            </p:nvSpPr>
            <p:spPr>
              <a:xfrm rot="3502358">
                <a:off x="1943333" y="4325998"/>
                <a:ext cx="1009391" cy="3462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BÓN PHÂN</a:t>
                </a:r>
              </a:p>
            </p:txBody>
          </p:sp>
        </p:grpSp>
        <p:grpSp>
          <p:nvGrpSpPr>
            <p:cNvPr id="69" name="Nhóm 4">
              <a:extLst>
                <a:ext uri="{FF2B5EF4-FFF2-40B4-BE49-F238E27FC236}">
                  <a16:creationId xmlns:a16="http://schemas.microsoft.com/office/drawing/2014/main" id="{971A1A74-7305-8176-521E-37B2E52A6F84}"/>
                </a:ext>
              </a:extLst>
            </p:cNvPr>
            <p:cNvGrpSpPr/>
            <p:nvPr/>
          </p:nvGrpSpPr>
          <p:grpSpPr>
            <a:xfrm>
              <a:off x="2871806" y="839967"/>
              <a:ext cx="1750800" cy="1940752"/>
              <a:chOff x="4124884" y="699096"/>
              <a:chExt cx="1344501" cy="1325060"/>
            </a:xfrm>
          </p:grpSpPr>
          <p:sp>
            <p:nvSpPr>
              <p:cNvPr id="71" name="Hình giọt nước 5">
                <a:extLst>
                  <a:ext uri="{FF2B5EF4-FFF2-40B4-BE49-F238E27FC236}">
                    <a16:creationId xmlns:a16="http://schemas.microsoft.com/office/drawing/2014/main" id="{AC268729-1802-D5A7-BC36-4CECBF59A18A}"/>
                  </a:ext>
                </a:extLst>
              </p:cNvPr>
              <p:cNvSpPr/>
              <p:nvPr/>
            </p:nvSpPr>
            <p:spPr>
              <a:xfrm rot="8929716">
                <a:off x="4199162" y="699096"/>
                <a:ext cx="1246752" cy="1325060"/>
              </a:xfrm>
              <a:prstGeom prst="teardrop">
                <a:avLst>
                  <a:gd name="adj" fmla="val 88846"/>
                </a:avLst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Hộp Văn bản 6">
                <a:extLst>
                  <a:ext uri="{FF2B5EF4-FFF2-40B4-BE49-F238E27FC236}">
                    <a16:creationId xmlns:a16="http://schemas.microsoft.com/office/drawing/2014/main" id="{5554F789-D85E-AA01-CA9F-9155628D85F5}"/>
                  </a:ext>
                </a:extLst>
              </p:cNvPr>
              <p:cNvSpPr txBox="1"/>
              <p:nvPr/>
            </p:nvSpPr>
            <p:spPr>
              <a:xfrm rot="559370">
                <a:off x="4124884" y="1259528"/>
                <a:ext cx="1344501" cy="31520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TƯỚI NƯỚC</a:t>
                </a:r>
              </a:p>
            </p:txBody>
          </p:sp>
        </p:grpSp>
        <p:pic>
          <p:nvPicPr>
            <p:cNvPr id="70" name="Hình ảnh 8">
              <a:extLst>
                <a:ext uri="{FF2B5EF4-FFF2-40B4-BE49-F238E27FC236}">
                  <a16:creationId xmlns:a16="http://schemas.microsoft.com/office/drawing/2014/main" id="{73AA7B0E-3520-A724-05B0-0DAA611A1F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112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70" r="1" b="5668"/>
            <a:stretch/>
          </p:blipFill>
          <p:spPr>
            <a:xfrm>
              <a:off x="2514600" y="2440402"/>
              <a:ext cx="2235046" cy="1977195"/>
            </a:xfrm>
            <a:custGeom>
              <a:avLst/>
              <a:gdLst/>
              <a:ahLst/>
              <a:cxnLst/>
              <a:rect l="l" t="t" r="r" b="b"/>
              <a:pathLst>
                <a:path w="6323162" h="5593660">
                  <a:moveTo>
                    <a:pt x="2177447" y="0"/>
                  </a:moveTo>
                  <a:lnTo>
                    <a:pt x="4826316" y="0"/>
                  </a:lnTo>
                  <a:lnTo>
                    <a:pt x="4971508" y="75777"/>
                  </a:lnTo>
                  <a:cubicBezTo>
                    <a:pt x="5197582" y="210111"/>
                    <a:pt x="5400550" y="381325"/>
                    <a:pt x="5577109" y="586873"/>
                  </a:cubicBezTo>
                  <a:cubicBezTo>
                    <a:pt x="6058235" y="1147205"/>
                    <a:pt x="6323162" y="1943505"/>
                    <a:pt x="6323162" y="2829148"/>
                  </a:cubicBezTo>
                  <a:cubicBezTo>
                    <a:pt x="6323162" y="3182494"/>
                    <a:pt x="6220623" y="3466081"/>
                    <a:pt x="5990836" y="3748729"/>
                  </a:cubicBezTo>
                  <a:cubicBezTo>
                    <a:pt x="5750480" y="4044392"/>
                    <a:pt x="5389327" y="4316711"/>
                    <a:pt x="5006899" y="4604992"/>
                  </a:cubicBezTo>
                  <a:cubicBezTo>
                    <a:pt x="4936343" y="4658116"/>
                    <a:pt x="4863453" y="4713117"/>
                    <a:pt x="4790566" y="4768788"/>
                  </a:cubicBezTo>
                  <a:cubicBezTo>
                    <a:pt x="4138128" y="5267012"/>
                    <a:pt x="3661945" y="5593660"/>
                    <a:pt x="3012943" y="5593660"/>
                  </a:cubicBezTo>
                  <a:cubicBezTo>
                    <a:pt x="2024062" y="5593660"/>
                    <a:pt x="1323723" y="5192693"/>
                    <a:pt x="671286" y="4252856"/>
                  </a:cubicBezTo>
                  <a:cubicBezTo>
                    <a:pt x="585906" y="4129842"/>
                    <a:pt x="502446" y="4017964"/>
                    <a:pt x="421733" y="3909839"/>
                  </a:cubicBezTo>
                  <a:cubicBezTo>
                    <a:pt x="254471" y="3685679"/>
                    <a:pt x="130655" y="3515312"/>
                    <a:pt x="48655" y="3351082"/>
                  </a:cubicBezTo>
                  <a:lnTo>
                    <a:pt x="0" y="3239820"/>
                  </a:lnTo>
                  <a:lnTo>
                    <a:pt x="0" y="2248150"/>
                  </a:lnTo>
                  <a:lnTo>
                    <a:pt x="1658" y="2239520"/>
                  </a:lnTo>
                  <a:cubicBezTo>
                    <a:pt x="51657" y="2045089"/>
                    <a:pt x="126469" y="1853225"/>
                    <a:pt x="225714" y="1665285"/>
                  </a:cubicBezTo>
                  <a:cubicBezTo>
                    <a:pt x="419948" y="1297585"/>
                    <a:pt x="697641" y="961011"/>
                    <a:pt x="1050970" y="665214"/>
                  </a:cubicBezTo>
                  <a:cubicBezTo>
                    <a:pt x="1311437" y="447090"/>
                    <a:pt x="1608578" y="257641"/>
                    <a:pt x="1923692" y="107844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405821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9200,&quot;width&quot;:10798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9200,&quot;width&quot;:10798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9200,&quot;width&quot;:10798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9200,&quot;width&quot;:1079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301,&quot;width&quot;:6882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626,&quot;width&quot;:6839}"/>
</p:tagLst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368</Words>
  <Application>Microsoft Office PowerPoint</Application>
  <PresentationFormat>Widescreen</PresentationFormat>
  <Paragraphs>64</Paragraphs>
  <Slides>19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Cambria</vt:lpstr>
      <vt:lpstr>Tahoma</vt:lpstr>
      <vt:lpstr>Wingdings</vt:lpstr>
      <vt:lpstr>字魂50号-白鸽天行体</vt:lpstr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27</cp:revision>
  <dcterms:created xsi:type="dcterms:W3CDTF">2023-11-20T07:53:14Z</dcterms:created>
  <dcterms:modified xsi:type="dcterms:W3CDTF">2026-04-29T08:45:40Z</dcterms:modified>
</cp:coreProperties>
</file>